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38" r:id="rId5"/>
    <p:sldMasterId id="2147483662" r:id="rId6"/>
    <p:sldMasterId id="2147483670" r:id="rId7"/>
    <p:sldMasterId id="2147483680" r:id="rId8"/>
    <p:sldMasterId id="2147483760" r:id="rId9"/>
    <p:sldMasterId id="2147483773" r:id="rId10"/>
  </p:sldMasterIdLst>
  <p:notesMasterIdLst>
    <p:notesMasterId r:id="rId35"/>
  </p:notesMasterIdLst>
  <p:handoutMasterIdLst>
    <p:handoutMasterId r:id="rId36"/>
  </p:handoutMasterIdLst>
  <p:sldIdLst>
    <p:sldId id="454" r:id="rId11"/>
    <p:sldId id="526" r:id="rId12"/>
    <p:sldId id="638" r:id="rId13"/>
    <p:sldId id="637" r:id="rId14"/>
    <p:sldId id="645" r:id="rId15"/>
    <p:sldId id="646" r:id="rId16"/>
    <p:sldId id="647" r:id="rId17"/>
    <p:sldId id="644" r:id="rId18"/>
    <p:sldId id="639" r:id="rId19"/>
    <p:sldId id="640" r:id="rId20"/>
    <p:sldId id="641" r:id="rId21"/>
    <p:sldId id="642" r:id="rId22"/>
    <p:sldId id="643" r:id="rId23"/>
    <p:sldId id="648" r:id="rId24"/>
    <p:sldId id="649" r:id="rId25"/>
    <p:sldId id="650" r:id="rId26"/>
    <p:sldId id="651" r:id="rId27"/>
    <p:sldId id="652" r:id="rId28"/>
    <p:sldId id="654" r:id="rId29"/>
    <p:sldId id="653" r:id="rId30"/>
    <p:sldId id="655" r:id="rId31"/>
    <p:sldId id="656" r:id="rId32"/>
    <p:sldId id="634" r:id="rId33"/>
    <p:sldId id="404" r:id="rId34"/>
  </p:sldIdLst>
  <p:sldSz cx="12192000" cy="6858000"/>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97686B-4B05-40E6-8455-E38F8A319A19}">
          <p14:sldIdLst>
            <p14:sldId id="454"/>
            <p14:sldId id="526"/>
            <p14:sldId id="638"/>
            <p14:sldId id="637"/>
            <p14:sldId id="645"/>
            <p14:sldId id="646"/>
            <p14:sldId id="647"/>
            <p14:sldId id="644"/>
            <p14:sldId id="639"/>
            <p14:sldId id="640"/>
            <p14:sldId id="641"/>
            <p14:sldId id="642"/>
            <p14:sldId id="643"/>
            <p14:sldId id="648"/>
            <p14:sldId id="649"/>
            <p14:sldId id="650"/>
            <p14:sldId id="651"/>
            <p14:sldId id="652"/>
            <p14:sldId id="654"/>
            <p14:sldId id="653"/>
            <p14:sldId id="655"/>
            <p14:sldId id="656"/>
            <p14:sldId id="634"/>
            <p14:sldId id="404"/>
          </p14:sldIdLst>
        </p14:section>
      </p14:sectionLst>
    </p:ext>
    <p:ext uri="{EFAFB233-063F-42B5-8137-9DF3F51BA10A}">
      <p15:sldGuideLst xmlns:p15="http://schemas.microsoft.com/office/powerpoint/2012/main">
        <p15:guide id="1" orient="horz" pos="98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 Teichmann [COBALT]" initials="MT" lastIdx="4" clrIdx="0"/>
  <p:cmAuthor id="2" name="Krists Berzins" initials="KB" lastIdx="37" clrIdx="1"/>
  <p:cmAuthor id="3" name="Liucija Baliutavičiūtė [COBALT]" initials="LB[" lastIdx="4" clrIdx="2"/>
  <p:cmAuthor id="4" name="Ieva Šumskaitė [COBALT]" initials="IŠ[" lastIdx="1" clrIdx="3"/>
  <p:cmAuthor id="5" name="Uģis Zeltiņš" initials="UZ" lastIdx="1" clrIdx="4">
    <p:extLst>
      <p:ext uri="{19B8F6BF-5375-455C-9EA6-DF929625EA0E}">
        <p15:presenceInfo xmlns:p15="http://schemas.microsoft.com/office/powerpoint/2012/main" userId="Uģis Zeltiņ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79ED0"/>
    <a:srgbClr val="3E73B7"/>
    <a:srgbClr val="C20043"/>
    <a:srgbClr val="004899"/>
    <a:srgbClr val="333333"/>
    <a:srgbClr val="F8F8F8"/>
    <a:srgbClr val="505050"/>
    <a:srgbClr val="9B9B9B"/>
    <a:srgbClr val="E8E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C6672-358C-3D5D-B008-EA33B3F44B71}" v="8" dt="2020-01-29T15:04:14.284"/>
    <p1510:client id="{6A010169-2E48-3D14-A4F2-45DB7B53B436}" v="8944" dt="2020-01-29T14:06:12.850"/>
    <p1510:client id="{6AC75EF5-668E-E610-FCCE-F31F25CAAA86}" v="13" dt="2020-01-29T14:17:39.645"/>
    <p1510:client id="{80EE5040-948D-1F88-20E6-7E54C36053D9}" v="9" dt="2020-01-29T07:09:59.244"/>
    <p1510:client id="{C32DB309-B223-4BAF-83AE-CC13E917D90B}" v="589" dt="2020-01-30T04:55:59.940"/>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70" autoAdjust="0"/>
  </p:normalViewPr>
  <p:slideViewPr>
    <p:cSldViewPr snapToGrid="0">
      <p:cViewPr varScale="1">
        <p:scale>
          <a:sx n="100" d="100"/>
          <a:sy n="100" d="100"/>
        </p:scale>
        <p:origin x="90" y="528"/>
      </p:cViewPr>
      <p:guideLst>
        <p:guide orient="horz" pos="981"/>
        <p:guide pos="3840"/>
      </p:guideLst>
    </p:cSldViewPr>
  </p:slideViewPr>
  <p:outlineViewPr>
    <p:cViewPr>
      <p:scale>
        <a:sx n="33" d="100"/>
        <a:sy n="33" d="100"/>
      </p:scale>
      <p:origin x="0" y="-390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38AED5-9C00-4644-9518-87AC2ED924B3}"/>
              </a:ext>
            </a:extLst>
          </p:cNvPr>
          <p:cNvSpPr>
            <a:spLocks noGrp="1"/>
          </p:cNvSpPr>
          <p:nvPr>
            <p:ph type="sldNum" sz="quarter" idx="3"/>
          </p:nvPr>
        </p:nvSpPr>
        <p:spPr>
          <a:xfrm>
            <a:off x="3849826" y="9429817"/>
            <a:ext cx="2946246" cy="498408"/>
          </a:xfrm>
          <a:prstGeom prst="rect">
            <a:avLst/>
          </a:prstGeom>
        </p:spPr>
        <p:txBody>
          <a:bodyPr vert="horz" lIns="92108" tIns="46054" rIns="92108" bIns="46054" rtlCol="0" anchor="b"/>
          <a:lstStyle>
            <a:lvl1pPr algn="r">
              <a:defRPr sz="1200"/>
            </a:lvl1pPr>
          </a:lstStyle>
          <a:p>
            <a:fld id="{0B5B94FE-4763-4AF2-807F-E12EFF29E0BA}" type="slidenum">
              <a:rPr lang="en-GB" smtClean="0"/>
              <a:t>‹#›</a:t>
            </a:fld>
            <a:endParaRPr lang="en-GB"/>
          </a:p>
        </p:txBody>
      </p:sp>
    </p:spTree>
    <p:extLst>
      <p:ext uri="{BB962C8B-B14F-4D97-AF65-F5344CB8AC3E}">
        <p14:creationId xmlns:p14="http://schemas.microsoft.com/office/powerpoint/2010/main" val="14670299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6247" cy="498408"/>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49826" y="1"/>
            <a:ext cx="2946246" cy="498408"/>
          </a:xfrm>
          <a:prstGeom prst="rect">
            <a:avLst/>
          </a:prstGeom>
        </p:spPr>
        <p:txBody>
          <a:bodyPr vert="horz" lIns="92108" tIns="46054" rIns="92108" bIns="46054" rtlCol="0"/>
          <a:lstStyle>
            <a:lvl1pPr algn="r">
              <a:defRPr sz="1200"/>
            </a:lvl1pPr>
          </a:lstStyle>
          <a:p>
            <a:fld id="{8BE2A7F1-BA75-47C9-A5BD-B1697C3F777F}" type="datetime1">
              <a:rPr lang="en-GB" smtClean="0"/>
              <a:t>03/02/2020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292" y="4778010"/>
            <a:ext cx="5439101" cy="3908988"/>
          </a:xfrm>
          <a:prstGeom prst="rect">
            <a:avLst/>
          </a:prstGeom>
        </p:spPr>
        <p:txBody>
          <a:bodyPr vert="horz" lIns="92108" tIns="46054" rIns="92108" bIns="460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9817"/>
            <a:ext cx="2946247" cy="498408"/>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49826" y="9429817"/>
            <a:ext cx="2946246" cy="498408"/>
          </a:xfrm>
          <a:prstGeom prst="rect">
            <a:avLst/>
          </a:prstGeom>
        </p:spPr>
        <p:txBody>
          <a:bodyPr vert="horz" lIns="92108" tIns="46054" rIns="92108" bIns="46054" rtlCol="0" anchor="b"/>
          <a:lstStyle>
            <a:lvl1pPr algn="r">
              <a:defRPr sz="1200"/>
            </a:lvl1pPr>
          </a:lstStyle>
          <a:p>
            <a:fld id="{A715302E-82ED-46AA-8BD8-A41B6DD84DAC}" type="slidenum">
              <a:rPr lang="en-GB" smtClean="0"/>
              <a:t>‹#›</a:t>
            </a:fld>
            <a:endParaRPr lang="en-GB"/>
          </a:p>
        </p:txBody>
      </p:sp>
    </p:spTree>
    <p:extLst>
      <p:ext uri="{BB962C8B-B14F-4D97-AF65-F5344CB8AC3E}">
        <p14:creationId xmlns:p14="http://schemas.microsoft.com/office/powerpoint/2010/main" val="275125590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5" name="Date Placeholder 4">
            <a:extLst>
              <a:ext uri="{FF2B5EF4-FFF2-40B4-BE49-F238E27FC236}">
                <a16:creationId xmlns:a16="http://schemas.microsoft.com/office/drawing/2014/main" id="{4EB806A1-96B9-4392-A63E-474548090F21}"/>
              </a:ext>
            </a:extLst>
          </p:cNvPr>
          <p:cNvSpPr>
            <a:spLocks noGrp="1"/>
          </p:cNvSpPr>
          <p:nvPr>
            <p:ph type="dt" idx="1"/>
          </p:nvPr>
        </p:nvSpPr>
        <p:spPr/>
        <p:txBody>
          <a:bodyPr/>
          <a:lstStyle/>
          <a:p>
            <a:fld id="{4BF45A14-3869-4E9D-A453-2AD8DE76F230}" type="datetime1">
              <a:rPr lang="en-GB" smtClean="0"/>
              <a:t>03/02/2020</a:t>
            </a:fld>
            <a:endParaRPr lang="en-GB"/>
          </a:p>
        </p:txBody>
      </p:sp>
    </p:spTree>
    <p:extLst>
      <p:ext uri="{BB962C8B-B14F-4D97-AF65-F5344CB8AC3E}">
        <p14:creationId xmlns:p14="http://schemas.microsoft.com/office/powerpoint/2010/main" val="380159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03472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123458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89268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17027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18268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03587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44448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78373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571590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55605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0773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403749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172019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04/02/2020</a:t>
            </a:fld>
            <a:endParaRPr lang="en-GB"/>
          </a:p>
        </p:txBody>
      </p:sp>
    </p:spTree>
    <p:extLst>
      <p:ext uri="{BB962C8B-B14F-4D97-AF65-F5344CB8AC3E}">
        <p14:creationId xmlns:p14="http://schemas.microsoft.com/office/powerpoint/2010/main" val="323903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B51883F-2909-44C9-8807-2A59AE6D7619}"/>
              </a:ext>
            </a:extLst>
          </p:cNvPr>
          <p:cNvSpPr>
            <a:spLocks noGrp="1"/>
          </p:cNvSpPr>
          <p:nvPr>
            <p:ph type="dt" idx="1"/>
          </p:nvPr>
        </p:nvSpPr>
        <p:spPr/>
        <p:txBody>
          <a:bodyPr/>
          <a:lstStyle/>
          <a:p>
            <a:fld id="{63EDEE0A-210D-4100-8E9B-B865CCB2F333}" type="datetime1">
              <a:rPr lang="en-GB" smtClean="0"/>
              <a:t>03/02/2020</a:t>
            </a:fld>
            <a:endParaRPr lang="en-GB"/>
          </a:p>
        </p:txBody>
      </p:sp>
    </p:spTree>
    <p:extLst>
      <p:ext uri="{BB962C8B-B14F-4D97-AF65-F5344CB8AC3E}">
        <p14:creationId xmlns:p14="http://schemas.microsoft.com/office/powerpoint/2010/main" val="272245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97617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4482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65739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62272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80899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337355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a:solidFill>
                <a:schemeClr val="tx1"/>
              </a:solidFill>
              <a:effectLst/>
              <a:latin typeface="+mn-lt"/>
              <a:cs typeface="Calibri"/>
            </a:endParaRPr>
          </a:p>
        </p:txBody>
      </p:sp>
      <p:sp>
        <p:nvSpPr>
          <p:cNvPr id="5" name="Date Placeholder 4">
            <a:extLst>
              <a:ext uri="{FF2B5EF4-FFF2-40B4-BE49-F238E27FC236}">
                <a16:creationId xmlns:a16="http://schemas.microsoft.com/office/drawing/2014/main" id="{F49C092E-4591-4165-ABF6-883286CF0B9C}"/>
              </a:ext>
            </a:extLst>
          </p:cNvPr>
          <p:cNvSpPr>
            <a:spLocks noGrp="1"/>
          </p:cNvSpPr>
          <p:nvPr>
            <p:ph type="dt" idx="1"/>
          </p:nvPr>
        </p:nvSpPr>
        <p:spPr/>
        <p:txBody>
          <a:bodyPr/>
          <a:lstStyle/>
          <a:p>
            <a:fld id="{A9042B53-32A7-4C70-B558-E7CED4029A14}" type="datetime1">
              <a:rPr lang="en-GB" smtClean="0"/>
              <a:t>03/02/2020</a:t>
            </a:fld>
            <a:endParaRPr lang="en-GB"/>
          </a:p>
        </p:txBody>
      </p:sp>
    </p:spTree>
    <p:extLst>
      <p:ext uri="{BB962C8B-B14F-4D97-AF65-F5344CB8AC3E}">
        <p14:creationId xmlns:p14="http://schemas.microsoft.com/office/powerpoint/2010/main" val="213496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Cobal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2243138" y="2907957"/>
            <a:ext cx="3653552" cy="1042086"/>
          </a:xfrm>
          <a:prstGeom prst="rect">
            <a:avLst/>
          </a:prstGeom>
        </p:spPr>
      </p:pic>
    </p:spTree>
    <p:extLst>
      <p:ext uri="{BB962C8B-B14F-4D97-AF65-F5344CB8AC3E}">
        <p14:creationId xmlns:p14="http://schemas.microsoft.com/office/powerpoint/2010/main" val="98266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0173-592B-4773-ADD9-DFEAA319C4EB}"/>
              </a:ext>
            </a:extLst>
          </p:cNvPr>
          <p:cNvSpPr>
            <a:spLocks noGrp="1"/>
          </p:cNvSpPr>
          <p:nvPr>
            <p:ph type="title"/>
          </p:nvPr>
        </p:nvSpPr>
        <p:spPr/>
        <p:txBody>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8782EE26-13B7-49B7-AE75-1BADFE218AB3}"/>
              </a:ext>
            </a:extLst>
          </p:cNvPr>
          <p:cNvSpPr>
            <a:spLocks noGrp="1"/>
          </p:cNvSpPr>
          <p:nvPr>
            <p:ph idx="1"/>
          </p:nvPr>
        </p:nvSpPr>
        <p:spPr>
          <a:xfrm>
            <a:off x="838200" y="1615119"/>
            <a:ext cx="5334000" cy="4445956"/>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784CDCB2-F392-456E-9305-7DC145E38289}"/>
              </a:ext>
            </a:extLst>
          </p:cNvPr>
          <p:cNvSpPr>
            <a:spLocks noGrp="1"/>
          </p:cNvSpPr>
          <p:nvPr>
            <p:ph type="pic" sz="quarter" idx="11"/>
          </p:nvPr>
        </p:nvSpPr>
        <p:spPr>
          <a:xfrm>
            <a:off x="6438901" y="1617095"/>
            <a:ext cx="4914899" cy="4443979"/>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22550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1A15-306F-4CF1-BB49-0A0C910E9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D925D-6B3B-4AE5-B582-7B78B661CE06}"/>
              </a:ext>
            </a:extLst>
          </p:cNvPr>
          <p:cNvSpPr>
            <a:spLocks noGrp="1"/>
          </p:cNvSpPr>
          <p:nvPr>
            <p:ph sz="half" idx="1"/>
          </p:nvPr>
        </p:nvSpPr>
        <p:spPr>
          <a:xfrm>
            <a:off x="838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6B8D7-56B9-4496-9D3D-EEB6759F0B48}"/>
              </a:ext>
            </a:extLst>
          </p:cNvPr>
          <p:cNvSpPr>
            <a:spLocks noGrp="1"/>
          </p:cNvSpPr>
          <p:nvPr>
            <p:ph sz="half" idx="2"/>
          </p:nvPr>
        </p:nvSpPr>
        <p:spPr>
          <a:xfrm>
            <a:off x="6172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765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3C6C-A28D-44C2-92EE-37B43E2E7D5A}"/>
              </a:ext>
            </a:extLst>
          </p:cNvPr>
          <p:cNvSpPr>
            <a:spLocks noGrp="1"/>
          </p:cNvSpPr>
          <p:nvPr>
            <p:ph type="title"/>
          </p:nvPr>
        </p:nvSpPr>
        <p:spPr>
          <a:xfrm>
            <a:off x="839788" y="540000"/>
            <a:ext cx="10515600" cy="954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1CD28-6F55-4AEC-8DDE-2891845E6145}"/>
              </a:ext>
            </a:extLst>
          </p:cNvPr>
          <p:cNvSpPr>
            <a:spLocks noGrp="1"/>
          </p:cNvSpPr>
          <p:nvPr>
            <p:ph type="body" idx="1"/>
          </p:nvPr>
        </p:nvSpPr>
        <p:spPr>
          <a:xfrm>
            <a:off x="839787" y="1620000"/>
            <a:ext cx="5157787" cy="521146"/>
          </a:xfrm>
          <a:prstGeom prst="rect">
            <a:avLst/>
          </a:prstGeom>
          <a:solidFill>
            <a:srgbClr val="3E73B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D8294B-6BCC-4083-8A05-CBF74ECE3728}"/>
              </a:ext>
            </a:extLst>
          </p:cNvPr>
          <p:cNvSpPr>
            <a:spLocks noGrp="1"/>
          </p:cNvSpPr>
          <p:nvPr>
            <p:ph sz="half" idx="2"/>
          </p:nvPr>
        </p:nvSpPr>
        <p:spPr>
          <a:xfrm>
            <a:off x="839787" y="2149088"/>
            <a:ext cx="5157787" cy="393807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B49BA8-7AE1-409D-A65C-2653643CBF85}"/>
              </a:ext>
            </a:extLst>
          </p:cNvPr>
          <p:cNvSpPr>
            <a:spLocks noGrp="1"/>
          </p:cNvSpPr>
          <p:nvPr>
            <p:ph type="body" sz="quarter" idx="3"/>
          </p:nvPr>
        </p:nvSpPr>
        <p:spPr>
          <a:xfrm>
            <a:off x="6170612" y="1620000"/>
            <a:ext cx="5183188" cy="521147"/>
          </a:xfrm>
          <a:prstGeom prst="rect">
            <a:avLst/>
          </a:prstGeom>
          <a:solidFill>
            <a:srgbClr val="3E73B7"/>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1D828-E00B-402A-A36E-3DB7BA52288B}"/>
              </a:ext>
            </a:extLst>
          </p:cNvPr>
          <p:cNvSpPr>
            <a:spLocks noGrp="1"/>
          </p:cNvSpPr>
          <p:nvPr>
            <p:ph sz="quarter" idx="4"/>
          </p:nvPr>
        </p:nvSpPr>
        <p:spPr>
          <a:xfrm>
            <a:off x="6172200" y="2149088"/>
            <a:ext cx="5183188" cy="39384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522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593F-DD5A-4313-A2E9-3EF97D49EE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9685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38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7229-209E-46FF-8534-9E6A70F22A38}"/>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A11A4E-F9E3-45F2-ADC3-FB0EE237F7F4}"/>
              </a:ext>
            </a:extLst>
          </p:cNvPr>
          <p:cNvSpPr>
            <a:spLocks noGrp="1"/>
          </p:cNvSpPr>
          <p:nvPr>
            <p:ph idx="1"/>
          </p:nvPr>
        </p:nvSpPr>
        <p:spPr>
          <a:xfrm>
            <a:off x="5183188" y="987425"/>
            <a:ext cx="6172200" cy="4873625"/>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C76E6B-C261-4CFD-BAED-36AA3181842F}"/>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193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5F1B-70D3-4E73-A41B-FA0A65F277C9}"/>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9D8F49-817D-44F7-AD9D-179F13A9598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949E180-75A7-4335-B54D-4493F3788B9E}"/>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4703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a:t>xxx.xxx@cobalt.legal</a:t>
            </a:r>
          </a:p>
          <a:p>
            <a:pPr lvl="0"/>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err="1"/>
              <a:t>xxx.xxx@cobalt.legal</a:t>
            </a:r>
            <a:endParaRPr lang="en-US"/>
          </a:p>
          <a:p>
            <a:pPr lvl="0"/>
            <a:r>
              <a:rPr lang="et-EE"/>
              <a:t>+37</a:t>
            </a:r>
            <a:r>
              <a:rPr lang="en-US"/>
              <a:t>x xxx </a:t>
            </a:r>
            <a:r>
              <a:rPr lang="en-US" err="1"/>
              <a:t>xxxx</a:t>
            </a:r>
            <a:endParaRPr lang="en-US"/>
          </a:p>
        </p:txBody>
      </p:sp>
      <p:sp>
        <p:nvSpPr>
          <p:cNvPr id="13" name="Title Placeholder 1">
            <a:extLst>
              <a:ext uri="{FF2B5EF4-FFF2-40B4-BE49-F238E27FC236}">
                <a16:creationId xmlns:a16="http://schemas.microsoft.com/office/drawing/2014/main" id="{37FD63D4-5B4B-4F01-97DC-5206EE8EC50C}"/>
              </a:ext>
            </a:extLst>
          </p:cNvPr>
          <p:cNvSpPr txBox="1">
            <a:spLocks/>
          </p:cNvSpPr>
          <p:nvPr userDrawn="1"/>
        </p:nvSpPr>
        <p:spPr>
          <a:xfrm>
            <a:off x="838800" y="540000"/>
            <a:ext cx="10515600" cy="95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en-US">
                <a:solidFill>
                  <a:schemeClr val="bg1"/>
                </a:solidFill>
              </a:rPr>
              <a:t>Subtitle team leaders</a:t>
            </a:r>
            <a:endParaRPr lang="en-GB"/>
          </a:p>
        </p:txBody>
      </p:sp>
    </p:spTree>
    <p:extLst>
      <p:ext uri="{BB962C8B-B14F-4D97-AF65-F5344CB8AC3E}">
        <p14:creationId xmlns:p14="http://schemas.microsoft.com/office/powerpoint/2010/main" val="334445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 Items">
    <p:spTree>
      <p:nvGrpSpPr>
        <p:cNvPr id="1" name=""/>
        <p:cNvGrpSpPr/>
        <p:nvPr/>
      </p:nvGrpSpPr>
      <p:grpSpPr>
        <a:xfrm>
          <a:off x="0" y="0"/>
          <a:ext cx="0" cy="0"/>
          <a:chOff x="0" y="0"/>
          <a:chExt cx="0" cy="0"/>
        </a:xfrm>
      </p:grpSpPr>
      <p:sp>
        <p:nvSpPr>
          <p:cNvPr id="6" name="Text Placeholder 2"/>
          <p:cNvSpPr>
            <a:spLocks noGrp="1"/>
          </p:cNvSpPr>
          <p:nvPr>
            <p:ph type="body" idx="21" hasCustomPrompt="1"/>
          </p:nvPr>
        </p:nvSpPr>
        <p:spPr>
          <a:xfrm>
            <a:off x="838800"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Description of the matter</a:t>
            </a:r>
          </a:p>
        </p:txBody>
      </p:sp>
      <p:sp>
        <p:nvSpPr>
          <p:cNvPr id="7" name="Title 1"/>
          <p:cNvSpPr>
            <a:spLocks noGrp="1"/>
          </p:cNvSpPr>
          <p:nvPr>
            <p:ph type="title" hasCustomPrompt="1"/>
          </p:nvPr>
        </p:nvSpPr>
        <p:spPr bwMode="black">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Picture Placeholder 2"/>
          <p:cNvSpPr>
            <a:spLocks noGrp="1"/>
          </p:cNvSpPr>
          <p:nvPr>
            <p:ph type="pic" sz="quarter" idx="41" hasCustomPrompt="1"/>
          </p:nvPr>
        </p:nvSpPr>
        <p:spPr>
          <a:xfrm>
            <a:off x="4005265" y="2095019"/>
            <a:ext cx="1440000" cy="1440000"/>
          </a:xfrm>
          <a:prstGeom prst="ellipse">
            <a:avLst/>
          </a:prstGeom>
          <a:solidFill>
            <a:schemeClr val="bg2"/>
          </a:solidFill>
          <a:ln>
            <a:noFill/>
          </a:ln>
        </p:spPr>
        <p:txBody>
          <a:bodyPr anchor="ctr"/>
          <a:lstStyle>
            <a:lvl1pPr marL="0" indent="0" algn="ctr">
              <a:buNone/>
              <a:defRPr lang="et-EE" sz="1600" dirty="0"/>
            </a:lvl1pPr>
          </a:lstStyle>
          <a:p>
            <a:r>
              <a:rPr lang="et-EE"/>
              <a:t>Logo</a:t>
            </a:r>
          </a:p>
        </p:txBody>
      </p:sp>
      <p:sp>
        <p:nvSpPr>
          <p:cNvPr id="9" name="Picture Placeholder 2"/>
          <p:cNvSpPr>
            <a:spLocks noGrp="1"/>
          </p:cNvSpPr>
          <p:nvPr>
            <p:ph type="pic" sz="quarter" idx="42" hasCustomPrompt="1"/>
          </p:nvPr>
        </p:nvSpPr>
        <p:spPr>
          <a:xfrm>
            <a:off x="6785336" y="2095019"/>
            <a:ext cx="1440000" cy="1440000"/>
          </a:xfrm>
          <a:prstGeom prst="ellipse">
            <a:avLst/>
          </a:prstGeom>
          <a:solidFill>
            <a:schemeClr val="bg2"/>
          </a:solidFill>
          <a:ln>
            <a:noFill/>
          </a:ln>
        </p:spPr>
        <p:txBody>
          <a:bodyPr anchor="ctr">
            <a:normAutofit/>
          </a:bodyPr>
          <a:lstStyle>
            <a:lvl1pPr marL="0" indent="0" algn="ctr">
              <a:buNone/>
              <a:defRPr lang="et-EE" sz="1600" dirty="0"/>
            </a:lvl1pPr>
          </a:lstStyle>
          <a:p>
            <a:r>
              <a:rPr lang="et-EE"/>
              <a:t>Logo</a:t>
            </a:r>
          </a:p>
        </p:txBody>
      </p:sp>
      <p:sp>
        <p:nvSpPr>
          <p:cNvPr id="10" name="Picture Placeholder 2"/>
          <p:cNvSpPr>
            <a:spLocks noGrp="1"/>
          </p:cNvSpPr>
          <p:nvPr>
            <p:ph type="pic" sz="quarter" idx="43" hasCustomPrompt="1"/>
          </p:nvPr>
        </p:nvSpPr>
        <p:spPr>
          <a:xfrm>
            <a:off x="9438197" y="2095019"/>
            <a:ext cx="1440000" cy="1440000"/>
          </a:xfrm>
          <a:prstGeom prst="ellipse">
            <a:avLst/>
          </a:prstGeom>
          <a:solidFill>
            <a:schemeClr val="bg2"/>
          </a:solidFill>
          <a:ln>
            <a:noFill/>
          </a:ln>
        </p:spPr>
        <p:txBody>
          <a:bodyPr anchor="ctr">
            <a:normAutofit/>
          </a:bodyPr>
          <a:lstStyle>
            <a:lvl1pPr marL="0" indent="0" algn="ctr">
              <a:buNone/>
              <a:defRPr lang="et-EE" sz="1600" dirty="0"/>
            </a:lvl1pPr>
          </a:lstStyle>
          <a:p>
            <a:r>
              <a:rPr lang="et-EE"/>
              <a:t>Logo</a:t>
            </a:r>
          </a:p>
        </p:txBody>
      </p:sp>
      <p:sp>
        <p:nvSpPr>
          <p:cNvPr id="11" name="Text Placeholder 2"/>
          <p:cNvSpPr>
            <a:spLocks noGrp="1"/>
          </p:cNvSpPr>
          <p:nvPr>
            <p:ph type="body" idx="44" hasCustomPrompt="1"/>
          </p:nvPr>
        </p:nvSpPr>
        <p:spPr>
          <a:xfrm>
            <a:off x="3555265"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Description of the matter</a:t>
            </a:r>
          </a:p>
        </p:txBody>
      </p:sp>
      <p:sp>
        <p:nvSpPr>
          <p:cNvPr id="12" name="Text Placeholder 2"/>
          <p:cNvSpPr>
            <a:spLocks noGrp="1"/>
          </p:cNvSpPr>
          <p:nvPr>
            <p:ph type="body" idx="45" hasCustomPrompt="1"/>
          </p:nvPr>
        </p:nvSpPr>
        <p:spPr>
          <a:xfrm>
            <a:off x="6271731"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Description of the matter</a:t>
            </a:r>
          </a:p>
        </p:txBody>
      </p:sp>
      <p:sp>
        <p:nvSpPr>
          <p:cNvPr id="13" name="Text Placeholder 2"/>
          <p:cNvSpPr>
            <a:spLocks noGrp="1"/>
          </p:cNvSpPr>
          <p:nvPr>
            <p:ph type="body" idx="46" hasCustomPrompt="1"/>
          </p:nvPr>
        </p:nvSpPr>
        <p:spPr>
          <a:xfrm>
            <a:off x="8988197"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Description of the matter</a:t>
            </a:r>
          </a:p>
        </p:txBody>
      </p:sp>
      <p:sp>
        <p:nvSpPr>
          <p:cNvPr id="14" name="Picture Placeholder 2" descr="Logo">
            <a:extLst>
              <a:ext uri="{FF2B5EF4-FFF2-40B4-BE49-F238E27FC236}">
                <a16:creationId xmlns:a16="http://schemas.microsoft.com/office/drawing/2014/main" id="{BD9854B7-E63B-421E-B673-D11F9CE7051E}"/>
              </a:ext>
            </a:extLst>
          </p:cNvPr>
          <p:cNvSpPr>
            <a:spLocks noGrp="1"/>
          </p:cNvSpPr>
          <p:nvPr>
            <p:ph type="pic" sz="quarter" idx="47" hasCustomPrompt="1"/>
          </p:nvPr>
        </p:nvSpPr>
        <p:spPr>
          <a:xfrm>
            <a:off x="1288800" y="2095019"/>
            <a:ext cx="1440000" cy="1440000"/>
          </a:xfrm>
          <a:prstGeom prst="ellipse">
            <a:avLst/>
          </a:prstGeom>
          <a:solidFill>
            <a:schemeClr val="bg2"/>
          </a:solidFill>
          <a:ln>
            <a:noFill/>
          </a:ln>
        </p:spPr>
        <p:txBody>
          <a:bodyPr anchor="ctr">
            <a:normAutofit/>
          </a:bodyPr>
          <a:lstStyle>
            <a:lvl1pPr marL="0" indent="0" algn="ctr">
              <a:buNone/>
              <a:defRPr lang="et-EE" sz="1600" dirty="0"/>
            </a:lvl1pPr>
          </a:lstStyle>
          <a:p>
            <a:r>
              <a:rPr lang="et-EE"/>
              <a:t>Logo</a:t>
            </a:r>
          </a:p>
        </p:txBody>
      </p:sp>
    </p:spTree>
    <p:extLst>
      <p:ext uri="{BB962C8B-B14F-4D97-AF65-F5344CB8AC3E}">
        <p14:creationId xmlns:p14="http://schemas.microsoft.com/office/powerpoint/2010/main" val="268416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1F75294-BD0F-4C6C-A273-571AD9F1987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5577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EN">
    <p:bg>
      <p:bgPr>
        <a:solidFill>
          <a:srgbClr val="00489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3406" y="2327714"/>
            <a:ext cx="4737962" cy="2202572"/>
          </a:xfrm>
          <a:prstGeom prst="rect">
            <a:avLst/>
          </a:prstGeom>
        </p:spPr>
      </p:pic>
    </p:spTree>
    <p:extLst>
      <p:ext uri="{BB962C8B-B14F-4D97-AF65-F5344CB8AC3E}">
        <p14:creationId xmlns:p14="http://schemas.microsoft.com/office/powerpoint/2010/main" val="1944545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2 people whit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ACBA3AC-BE18-45F5-9D4A-38251D88B665}"/>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8715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4 people blue">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8" name="Title Placeholder 1">
            <a:extLst>
              <a:ext uri="{FF2B5EF4-FFF2-40B4-BE49-F238E27FC236}">
                <a16:creationId xmlns:a16="http://schemas.microsoft.com/office/drawing/2014/main" id="{490CA8EC-2094-441B-8A0A-150291E0358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06924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10787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4 people">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170553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9" name="Text Placeholder 24"/>
          <p:cNvSpPr>
            <a:spLocks noGrp="1"/>
          </p:cNvSpPr>
          <p:nvPr>
            <p:ph type="body" sz="quarter" idx="14" hasCustomPrompt="1"/>
          </p:nvPr>
        </p:nvSpPr>
        <p:spPr>
          <a:xfrm>
            <a:off x="10883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0" name="Text Placeholder 24"/>
          <p:cNvSpPr>
            <a:spLocks noGrp="1"/>
          </p:cNvSpPr>
          <p:nvPr>
            <p:ph type="body" sz="quarter" idx="15" hasCustomPrompt="1"/>
          </p:nvPr>
        </p:nvSpPr>
        <p:spPr>
          <a:xfrm>
            <a:off x="1080000" y="3583707"/>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1" name="Picture Placeholder 9"/>
          <p:cNvSpPr>
            <a:spLocks noGrp="1"/>
          </p:cNvSpPr>
          <p:nvPr>
            <p:ph type="pic" sz="quarter" idx="16"/>
          </p:nvPr>
        </p:nvSpPr>
        <p:spPr>
          <a:xfrm>
            <a:off x="418914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2" name="Text Placeholder 24"/>
          <p:cNvSpPr>
            <a:spLocks noGrp="1"/>
          </p:cNvSpPr>
          <p:nvPr>
            <p:ph type="body" sz="quarter" idx="17" hasCustomPrompt="1"/>
          </p:nvPr>
        </p:nvSpPr>
        <p:spPr>
          <a:xfrm>
            <a:off x="36335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3" name="Text Placeholder 24"/>
          <p:cNvSpPr>
            <a:spLocks noGrp="1"/>
          </p:cNvSpPr>
          <p:nvPr>
            <p:ph type="body" sz="quarter" idx="18" hasCustomPrompt="1"/>
          </p:nvPr>
        </p:nvSpPr>
        <p:spPr>
          <a:xfrm>
            <a:off x="3624037" y="3583308"/>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4" name="Picture Placeholder 9"/>
          <p:cNvSpPr>
            <a:spLocks noGrp="1"/>
          </p:cNvSpPr>
          <p:nvPr>
            <p:ph type="pic" sz="quarter" idx="19"/>
          </p:nvPr>
        </p:nvSpPr>
        <p:spPr>
          <a:xfrm>
            <a:off x="6666752"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5" name="Text Placeholder 24"/>
          <p:cNvSpPr>
            <a:spLocks noGrp="1"/>
          </p:cNvSpPr>
          <p:nvPr>
            <p:ph type="body" sz="quarter" idx="20" hasCustomPrompt="1"/>
          </p:nvPr>
        </p:nvSpPr>
        <p:spPr>
          <a:xfrm>
            <a:off x="61776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6" name="Text Placeholder 24"/>
          <p:cNvSpPr>
            <a:spLocks noGrp="1"/>
          </p:cNvSpPr>
          <p:nvPr>
            <p:ph type="body" sz="quarter" idx="21" hasCustomPrompt="1"/>
          </p:nvPr>
        </p:nvSpPr>
        <p:spPr>
          <a:xfrm>
            <a:off x="6169931" y="3591510"/>
            <a:ext cx="2412000" cy="21600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7" name="Picture Placeholder 9"/>
          <p:cNvSpPr>
            <a:spLocks noGrp="1"/>
          </p:cNvSpPr>
          <p:nvPr>
            <p:ph type="pic" sz="quarter" idx="22"/>
          </p:nvPr>
        </p:nvSpPr>
        <p:spPr>
          <a:xfrm>
            <a:off x="9144363"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8" name="Text Placeholder 24"/>
          <p:cNvSpPr>
            <a:spLocks noGrp="1"/>
          </p:cNvSpPr>
          <p:nvPr>
            <p:ph type="body" sz="quarter" idx="23" hasCustomPrompt="1"/>
          </p:nvPr>
        </p:nvSpPr>
        <p:spPr>
          <a:xfrm>
            <a:off x="87228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9" name="Text Placeholder 24"/>
          <p:cNvSpPr>
            <a:spLocks noGrp="1"/>
          </p:cNvSpPr>
          <p:nvPr>
            <p:ph type="body" sz="quarter" idx="24" hasCustomPrompt="1"/>
          </p:nvPr>
        </p:nvSpPr>
        <p:spPr>
          <a:xfrm>
            <a:off x="8713275" y="3593232"/>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3" name="Title Placeholder 1">
            <a:extLst>
              <a:ext uri="{FF2B5EF4-FFF2-40B4-BE49-F238E27FC236}">
                <a16:creationId xmlns:a16="http://schemas.microsoft.com/office/drawing/2014/main" id="{56AAEBC2-AF95-48C9-9D67-408BDCECB64B}"/>
              </a:ext>
            </a:extLst>
          </p:cNvPr>
          <p:cNvSpPr>
            <a:spLocks noGrp="1"/>
          </p:cNvSpPr>
          <p:nvPr>
            <p:ph type="title" hasCustomPrompt="1"/>
          </p:nvPr>
        </p:nvSpPr>
        <p:spPr>
          <a:xfrm>
            <a:off x="838200" y="540000"/>
            <a:ext cx="10515600" cy="954000"/>
          </a:xfrm>
          <a:prstGeom prst="rect">
            <a:avLst/>
          </a:prstGeom>
        </p:spPr>
        <p:txBody>
          <a:bodyPr vert="horz" lIns="91440" tIns="45720" rIns="91440" bIns="45720" rtlCol="0" anchor="ctr">
            <a:normAutofit/>
          </a:bodyPr>
          <a:lstStyle>
            <a:lvl1pPr>
              <a:defRPr/>
            </a:lvl1pPr>
          </a:lstStyle>
          <a:p>
            <a:r>
              <a:rPr lang="en-US">
                <a:solidFill>
                  <a:srgbClr val="004899"/>
                </a:solidFill>
              </a:rPr>
              <a:t>Team heads of practice groups</a:t>
            </a:r>
          </a:p>
        </p:txBody>
      </p:sp>
    </p:spTree>
    <p:extLst>
      <p:ext uri="{BB962C8B-B14F-4D97-AF65-F5344CB8AC3E}">
        <p14:creationId xmlns:p14="http://schemas.microsoft.com/office/powerpoint/2010/main" val="1847552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10 people">
    <p:spTree>
      <p:nvGrpSpPr>
        <p:cNvPr id="1" name=""/>
        <p:cNvGrpSpPr/>
        <p:nvPr/>
      </p:nvGrpSpPr>
      <p:grpSpPr>
        <a:xfrm>
          <a:off x="0" y="0"/>
          <a:ext cx="0" cy="0"/>
          <a:chOff x="0" y="0"/>
          <a:chExt cx="0" cy="0"/>
        </a:xfrm>
      </p:grpSpPr>
      <p:sp>
        <p:nvSpPr>
          <p:cNvPr id="9" name="Picture Placeholder 9"/>
          <p:cNvSpPr>
            <a:spLocks noGrp="1"/>
          </p:cNvSpPr>
          <p:nvPr>
            <p:ph type="pic" sz="quarter" idx="10"/>
          </p:nvPr>
        </p:nvSpPr>
        <p:spPr>
          <a:xfrm>
            <a:off x="1248763" y="159830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0" name="Text Placeholder 24"/>
          <p:cNvSpPr>
            <a:spLocks noGrp="1"/>
          </p:cNvSpPr>
          <p:nvPr>
            <p:ph type="body" sz="quarter" idx="14" hasCustomPrompt="1"/>
          </p:nvPr>
        </p:nvSpPr>
        <p:spPr>
          <a:xfrm>
            <a:off x="857850" y="298589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xxx.xxx@cobalt.legal</a:t>
            </a:r>
            <a:br>
              <a:rPr lang="en-GB" noProof="0"/>
            </a:br>
            <a:r>
              <a:rPr lang="en-GB" noProof="0"/>
              <a:t>+37x xxx </a:t>
            </a:r>
            <a:r>
              <a:rPr lang="en-GB" noProof="0" err="1"/>
              <a:t>xxxx</a:t>
            </a:r>
            <a:endParaRPr lang="en-GB" noProof="0"/>
          </a:p>
        </p:txBody>
      </p:sp>
      <p:sp>
        <p:nvSpPr>
          <p:cNvPr id="11" name="Text Placeholder 24"/>
          <p:cNvSpPr>
            <a:spLocks noGrp="1"/>
          </p:cNvSpPr>
          <p:nvPr>
            <p:ph type="body" sz="quarter" idx="15" hasCustomPrompt="1"/>
          </p:nvPr>
        </p:nvSpPr>
        <p:spPr>
          <a:xfrm>
            <a:off x="848325" y="2781525"/>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2" name="Picture Placeholder 9"/>
          <p:cNvSpPr>
            <a:spLocks noGrp="1"/>
          </p:cNvSpPr>
          <p:nvPr>
            <p:ph type="pic" sz="quarter" idx="16"/>
          </p:nvPr>
        </p:nvSpPr>
        <p:spPr>
          <a:xfrm>
            <a:off x="3386292" y="16201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3" name="Text Placeholder 24"/>
          <p:cNvSpPr>
            <a:spLocks noGrp="1"/>
          </p:cNvSpPr>
          <p:nvPr>
            <p:ph type="body" sz="quarter" idx="17" hasCustomPrompt="1"/>
          </p:nvPr>
        </p:nvSpPr>
        <p:spPr>
          <a:xfrm>
            <a:off x="2996033"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4" name="Text Placeholder 24"/>
          <p:cNvSpPr>
            <a:spLocks noGrp="1"/>
          </p:cNvSpPr>
          <p:nvPr>
            <p:ph type="body" sz="quarter" idx="18" hasCustomPrompt="1"/>
          </p:nvPr>
        </p:nvSpPr>
        <p:spPr>
          <a:xfrm>
            <a:off x="2996033" y="2789151"/>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5" name="Picture Placeholder 9"/>
          <p:cNvSpPr>
            <a:spLocks noGrp="1"/>
          </p:cNvSpPr>
          <p:nvPr>
            <p:ph type="pic" sz="quarter" idx="19"/>
          </p:nvPr>
        </p:nvSpPr>
        <p:spPr>
          <a:xfrm>
            <a:off x="5544000"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6" name="Text Placeholder 24"/>
          <p:cNvSpPr>
            <a:spLocks noGrp="1"/>
          </p:cNvSpPr>
          <p:nvPr>
            <p:ph type="body" sz="quarter" idx="20" hasCustomPrompt="1"/>
          </p:nvPr>
        </p:nvSpPr>
        <p:spPr>
          <a:xfrm>
            <a:off x="5133497"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7" name="Text Placeholder 24"/>
          <p:cNvSpPr>
            <a:spLocks noGrp="1"/>
          </p:cNvSpPr>
          <p:nvPr>
            <p:ph type="body" sz="quarter" idx="21" hasCustomPrompt="1"/>
          </p:nvPr>
        </p:nvSpPr>
        <p:spPr>
          <a:xfrm>
            <a:off x="5133497"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8" name="Picture Placeholder 9"/>
          <p:cNvSpPr>
            <a:spLocks noGrp="1"/>
          </p:cNvSpPr>
          <p:nvPr>
            <p:ph type="pic" sz="quarter" idx="22"/>
          </p:nvPr>
        </p:nvSpPr>
        <p:spPr>
          <a:xfrm>
            <a:off x="7671399"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9" name="Text Placeholder 24"/>
          <p:cNvSpPr>
            <a:spLocks noGrp="1"/>
          </p:cNvSpPr>
          <p:nvPr>
            <p:ph type="body" sz="quarter" idx="23" hasCustomPrompt="1"/>
          </p:nvPr>
        </p:nvSpPr>
        <p:spPr>
          <a:xfrm>
            <a:off x="7281924"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0" name="Text Placeholder 24"/>
          <p:cNvSpPr>
            <a:spLocks noGrp="1"/>
          </p:cNvSpPr>
          <p:nvPr>
            <p:ph type="body" sz="quarter" idx="24" hasCustomPrompt="1"/>
          </p:nvPr>
        </p:nvSpPr>
        <p:spPr>
          <a:xfrm>
            <a:off x="7280486"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1" name="Picture Placeholder 9"/>
          <p:cNvSpPr>
            <a:spLocks noGrp="1"/>
          </p:cNvSpPr>
          <p:nvPr>
            <p:ph type="pic" sz="quarter" idx="25"/>
          </p:nvPr>
        </p:nvSpPr>
        <p:spPr>
          <a:xfrm>
            <a:off x="9820544"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22" name="Text Placeholder 24"/>
          <p:cNvSpPr>
            <a:spLocks noGrp="1"/>
          </p:cNvSpPr>
          <p:nvPr>
            <p:ph type="body" sz="quarter" idx="26" hasCustomPrompt="1"/>
          </p:nvPr>
        </p:nvSpPr>
        <p:spPr>
          <a:xfrm>
            <a:off x="9440325" y="2985899"/>
            <a:ext cx="190065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3" name="Text Placeholder 24"/>
          <p:cNvSpPr>
            <a:spLocks noGrp="1"/>
          </p:cNvSpPr>
          <p:nvPr>
            <p:ph type="body" sz="quarter" idx="27" hasCustomPrompt="1"/>
          </p:nvPr>
        </p:nvSpPr>
        <p:spPr>
          <a:xfrm>
            <a:off x="9432975" y="2781525"/>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39" name="Picture Placeholder 9">
            <a:extLst>
              <a:ext uri="{FF2B5EF4-FFF2-40B4-BE49-F238E27FC236}">
                <a16:creationId xmlns:a16="http://schemas.microsoft.com/office/drawing/2014/main" id="{42EA7C26-73CA-494D-90A7-A3C9C51F652A}"/>
              </a:ext>
            </a:extLst>
          </p:cNvPr>
          <p:cNvSpPr>
            <a:spLocks noGrp="1"/>
          </p:cNvSpPr>
          <p:nvPr>
            <p:ph type="pic" sz="quarter" idx="29"/>
          </p:nvPr>
        </p:nvSpPr>
        <p:spPr>
          <a:xfrm>
            <a:off x="1258288" y="3575702"/>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0" name="Text Placeholder 24">
            <a:extLst>
              <a:ext uri="{FF2B5EF4-FFF2-40B4-BE49-F238E27FC236}">
                <a16:creationId xmlns:a16="http://schemas.microsoft.com/office/drawing/2014/main" id="{776E902C-4183-4226-8E40-AC8A691FEF52}"/>
              </a:ext>
            </a:extLst>
          </p:cNvPr>
          <p:cNvSpPr>
            <a:spLocks noGrp="1"/>
          </p:cNvSpPr>
          <p:nvPr>
            <p:ph type="body" sz="quarter" idx="30" hasCustomPrompt="1"/>
          </p:nvPr>
        </p:nvSpPr>
        <p:spPr>
          <a:xfrm>
            <a:off x="857850"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1" name="Text Placeholder 24">
            <a:extLst>
              <a:ext uri="{FF2B5EF4-FFF2-40B4-BE49-F238E27FC236}">
                <a16:creationId xmlns:a16="http://schemas.microsoft.com/office/drawing/2014/main" id="{08FAEE72-377B-40E6-8326-E0BED25048B9}"/>
              </a:ext>
            </a:extLst>
          </p:cNvPr>
          <p:cNvSpPr>
            <a:spLocks noGrp="1"/>
          </p:cNvSpPr>
          <p:nvPr>
            <p:ph type="body" sz="quarter" idx="31" hasCustomPrompt="1"/>
          </p:nvPr>
        </p:nvSpPr>
        <p:spPr>
          <a:xfrm>
            <a:off x="8578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2" name="Picture Placeholder 9">
            <a:extLst>
              <a:ext uri="{FF2B5EF4-FFF2-40B4-BE49-F238E27FC236}">
                <a16:creationId xmlns:a16="http://schemas.microsoft.com/office/drawing/2014/main" id="{097D8F98-23D7-4748-AF82-8771BB231403}"/>
              </a:ext>
            </a:extLst>
          </p:cNvPr>
          <p:cNvSpPr>
            <a:spLocks noGrp="1"/>
          </p:cNvSpPr>
          <p:nvPr>
            <p:ph type="pic" sz="quarter" idx="32"/>
          </p:nvPr>
        </p:nvSpPr>
        <p:spPr>
          <a:xfrm>
            <a:off x="3386292"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3" name="Text Placeholder 24">
            <a:extLst>
              <a:ext uri="{FF2B5EF4-FFF2-40B4-BE49-F238E27FC236}">
                <a16:creationId xmlns:a16="http://schemas.microsoft.com/office/drawing/2014/main" id="{839634DA-9A61-43FF-B738-3C8FBBD35C1C}"/>
              </a:ext>
            </a:extLst>
          </p:cNvPr>
          <p:cNvSpPr>
            <a:spLocks noGrp="1"/>
          </p:cNvSpPr>
          <p:nvPr>
            <p:ph type="body" sz="quarter" idx="33" hasCustomPrompt="1"/>
          </p:nvPr>
        </p:nvSpPr>
        <p:spPr>
          <a:xfrm>
            <a:off x="2996033"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4" name="Text Placeholder 24">
            <a:extLst>
              <a:ext uri="{FF2B5EF4-FFF2-40B4-BE49-F238E27FC236}">
                <a16:creationId xmlns:a16="http://schemas.microsoft.com/office/drawing/2014/main" id="{B3D3063E-BD9C-49AA-B332-36FB39D17376}"/>
              </a:ext>
            </a:extLst>
          </p:cNvPr>
          <p:cNvSpPr>
            <a:spLocks noGrp="1"/>
          </p:cNvSpPr>
          <p:nvPr>
            <p:ph type="body" sz="quarter" idx="34" hasCustomPrompt="1"/>
          </p:nvPr>
        </p:nvSpPr>
        <p:spPr>
          <a:xfrm>
            <a:off x="29986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5" name="Picture Placeholder 9">
            <a:extLst>
              <a:ext uri="{FF2B5EF4-FFF2-40B4-BE49-F238E27FC236}">
                <a16:creationId xmlns:a16="http://schemas.microsoft.com/office/drawing/2014/main" id="{99B79382-5D1F-4B48-ACDD-15AA64912D28}"/>
              </a:ext>
            </a:extLst>
          </p:cNvPr>
          <p:cNvSpPr>
            <a:spLocks noGrp="1"/>
          </p:cNvSpPr>
          <p:nvPr>
            <p:ph type="pic" sz="quarter" idx="35"/>
          </p:nvPr>
        </p:nvSpPr>
        <p:spPr>
          <a:xfrm>
            <a:off x="5543999" y="35770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6" name="Text Placeholder 24">
            <a:extLst>
              <a:ext uri="{FF2B5EF4-FFF2-40B4-BE49-F238E27FC236}">
                <a16:creationId xmlns:a16="http://schemas.microsoft.com/office/drawing/2014/main" id="{5D1D21B9-24F2-4772-94A6-01E045DDC3CD}"/>
              </a:ext>
            </a:extLst>
          </p:cNvPr>
          <p:cNvSpPr>
            <a:spLocks noGrp="1"/>
          </p:cNvSpPr>
          <p:nvPr>
            <p:ph type="body" sz="quarter" idx="36" hasCustomPrompt="1"/>
          </p:nvPr>
        </p:nvSpPr>
        <p:spPr>
          <a:xfrm>
            <a:off x="5134216"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7" name="Text Placeholder 24">
            <a:extLst>
              <a:ext uri="{FF2B5EF4-FFF2-40B4-BE49-F238E27FC236}">
                <a16:creationId xmlns:a16="http://schemas.microsoft.com/office/drawing/2014/main" id="{9633EA95-0825-494F-BD43-829C16646088}"/>
              </a:ext>
            </a:extLst>
          </p:cNvPr>
          <p:cNvSpPr>
            <a:spLocks noGrp="1"/>
          </p:cNvSpPr>
          <p:nvPr>
            <p:ph type="body" sz="quarter" idx="37" hasCustomPrompt="1"/>
          </p:nvPr>
        </p:nvSpPr>
        <p:spPr>
          <a:xfrm>
            <a:off x="5145900" y="475200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8" name="Picture Placeholder 9">
            <a:extLst>
              <a:ext uri="{FF2B5EF4-FFF2-40B4-BE49-F238E27FC236}">
                <a16:creationId xmlns:a16="http://schemas.microsoft.com/office/drawing/2014/main" id="{DCA3D09F-1398-4A58-8DC0-92DFFB544424}"/>
              </a:ext>
            </a:extLst>
          </p:cNvPr>
          <p:cNvSpPr>
            <a:spLocks noGrp="1"/>
          </p:cNvSpPr>
          <p:nvPr>
            <p:ph type="pic" sz="quarter" idx="38"/>
          </p:nvPr>
        </p:nvSpPr>
        <p:spPr>
          <a:xfrm>
            <a:off x="7681528" y="356850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9" name="Text Placeholder 24">
            <a:extLst>
              <a:ext uri="{FF2B5EF4-FFF2-40B4-BE49-F238E27FC236}">
                <a16:creationId xmlns:a16="http://schemas.microsoft.com/office/drawing/2014/main" id="{39960ACF-B51C-466F-9251-C14C03936E4F}"/>
              </a:ext>
            </a:extLst>
          </p:cNvPr>
          <p:cNvSpPr>
            <a:spLocks noGrp="1"/>
          </p:cNvSpPr>
          <p:nvPr>
            <p:ph type="body" sz="quarter" idx="39" hasCustomPrompt="1"/>
          </p:nvPr>
        </p:nvSpPr>
        <p:spPr>
          <a:xfrm>
            <a:off x="7272399"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0" name="Text Placeholder 24">
            <a:extLst>
              <a:ext uri="{FF2B5EF4-FFF2-40B4-BE49-F238E27FC236}">
                <a16:creationId xmlns:a16="http://schemas.microsoft.com/office/drawing/2014/main" id="{1E4400C8-6E68-40C1-A92D-F361DFD65D13}"/>
              </a:ext>
            </a:extLst>
          </p:cNvPr>
          <p:cNvSpPr>
            <a:spLocks noGrp="1"/>
          </p:cNvSpPr>
          <p:nvPr>
            <p:ph type="body" sz="quarter" idx="40" hasCustomPrompt="1"/>
          </p:nvPr>
        </p:nvSpPr>
        <p:spPr>
          <a:xfrm>
            <a:off x="727620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51" name="Picture Placeholder 9">
            <a:extLst>
              <a:ext uri="{FF2B5EF4-FFF2-40B4-BE49-F238E27FC236}">
                <a16:creationId xmlns:a16="http://schemas.microsoft.com/office/drawing/2014/main" id="{C36545FF-6E94-49B3-82BB-84A4A5368222}"/>
              </a:ext>
            </a:extLst>
          </p:cNvPr>
          <p:cNvSpPr>
            <a:spLocks noGrp="1"/>
          </p:cNvSpPr>
          <p:nvPr>
            <p:ph type="pic" sz="quarter" idx="41"/>
          </p:nvPr>
        </p:nvSpPr>
        <p:spPr>
          <a:xfrm>
            <a:off x="9820545"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52" name="Text Placeholder 24">
            <a:extLst>
              <a:ext uri="{FF2B5EF4-FFF2-40B4-BE49-F238E27FC236}">
                <a16:creationId xmlns:a16="http://schemas.microsoft.com/office/drawing/2014/main" id="{A028CDB3-7885-4EDE-9292-3EFA97D6FE26}"/>
              </a:ext>
            </a:extLst>
          </p:cNvPr>
          <p:cNvSpPr>
            <a:spLocks noGrp="1"/>
          </p:cNvSpPr>
          <p:nvPr>
            <p:ph type="body" sz="quarter" idx="42" hasCustomPrompt="1"/>
          </p:nvPr>
        </p:nvSpPr>
        <p:spPr>
          <a:xfrm>
            <a:off x="9420107" y="4958253"/>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3" name="Text Placeholder 24">
            <a:extLst>
              <a:ext uri="{FF2B5EF4-FFF2-40B4-BE49-F238E27FC236}">
                <a16:creationId xmlns:a16="http://schemas.microsoft.com/office/drawing/2014/main" id="{0650EC93-1583-4684-A5E4-73A4AF8BBD18}"/>
              </a:ext>
            </a:extLst>
          </p:cNvPr>
          <p:cNvSpPr>
            <a:spLocks noGrp="1"/>
          </p:cNvSpPr>
          <p:nvPr>
            <p:ph type="body" sz="quarter" idx="43" hasCustomPrompt="1"/>
          </p:nvPr>
        </p:nvSpPr>
        <p:spPr>
          <a:xfrm>
            <a:off x="9421275"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37" name="Title Placeholder 1">
            <a:extLst>
              <a:ext uri="{FF2B5EF4-FFF2-40B4-BE49-F238E27FC236}">
                <a16:creationId xmlns:a16="http://schemas.microsoft.com/office/drawing/2014/main" id="{E8D35E0F-EEC5-4026-8DD0-83FCDA9E985D}"/>
              </a:ext>
            </a:extLst>
          </p:cNvPr>
          <p:cNvSpPr>
            <a:spLocks noGrp="1"/>
          </p:cNvSpPr>
          <p:nvPr>
            <p:ph type="title" hasCustomPrompt="1"/>
          </p:nvPr>
        </p:nvSpPr>
        <p:spPr>
          <a:xfrm>
            <a:off x="838800" y="540000"/>
            <a:ext cx="10515600" cy="954000"/>
          </a:xfrm>
          <a:prstGeom prst="rect">
            <a:avLst/>
          </a:prstGeom>
        </p:spPr>
        <p:txBody>
          <a:bodyPr vert="horz" lIns="91440" tIns="45720" rIns="91440" bIns="45720" rtlCol="0" anchor="ctr">
            <a:normAutofit/>
          </a:bodyPr>
          <a:lstStyle>
            <a:lvl1pPr>
              <a:defRPr/>
            </a:lvl1pPr>
          </a:lstStyle>
          <a:p>
            <a:r>
              <a:rPr lang="en-US"/>
              <a:t>Team</a:t>
            </a:r>
            <a:endParaRPr lang="en-GB"/>
          </a:p>
        </p:txBody>
      </p:sp>
    </p:spTree>
    <p:extLst>
      <p:ext uri="{BB962C8B-B14F-4D97-AF65-F5344CB8AC3E}">
        <p14:creationId xmlns:p14="http://schemas.microsoft.com/office/powerpoint/2010/main" val="569932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15 people">
    <p:spTree>
      <p:nvGrpSpPr>
        <p:cNvPr id="1" name=""/>
        <p:cNvGrpSpPr/>
        <p:nvPr/>
      </p:nvGrpSpPr>
      <p:grpSpPr>
        <a:xfrm>
          <a:off x="0" y="0"/>
          <a:ext cx="0" cy="0"/>
          <a:chOff x="0" y="0"/>
          <a:chExt cx="0" cy="0"/>
        </a:xfrm>
      </p:grpSpPr>
      <p:sp>
        <p:nvSpPr>
          <p:cNvPr id="59" name="Picture Placeholder 9">
            <a:extLst>
              <a:ext uri="{FF2B5EF4-FFF2-40B4-BE49-F238E27FC236}">
                <a16:creationId xmlns:a16="http://schemas.microsoft.com/office/drawing/2014/main" id="{708220E7-B732-47D9-AF91-718BD35D3D14}"/>
              </a:ext>
            </a:extLst>
          </p:cNvPr>
          <p:cNvSpPr>
            <a:spLocks noGrp="1"/>
          </p:cNvSpPr>
          <p:nvPr>
            <p:ph type="pic" sz="quarter" idx="16"/>
          </p:nvPr>
        </p:nvSpPr>
        <p:spPr>
          <a:xfrm>
            <a:off x="3432623" y="394767"/>
            <a:ext cx="1107123" cy="1106296"/>
          </a:xfrm>
          <a:prstGeom prst="ellipse">
            <a:avLst/>
          </a:prstGeom>
          <a:solidFill>
            <a:srgbClr val="E8EBF6"/>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0" name="Text Placeholder 24">
            <a:extLst>
              <a:ext uri="{FF2B5EF4-FFF2-40B4-BE49-F238E27FC236}">
                <a16:creationId xmlns:a16="http://schemas.microsoft.com/office/drawing/2014/main" id="{0DAF65DC-07B2-44EF-A526-202B6CE647A5}"/>
              </a:ext>
            </a:extLst>
          </p:cNvPr>
          <p:cNvSpPr>
            <a:spLocks noGrp="1"/>
          </p:cNvSpPr>
          <p:nvPr>
            <p:ph type="body" sz="quarter" idx="17" hasCustomPrompt="1"/>
          </p:nvPr>
        </p:nvSpPr>
        <p:spPr>
          <a:xfrm>
            <a:off x="3036477" y="1766865"/>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1" name="Text Placeholder 24">
            <a:extLst>
              <a:ext uri="{FF2B5EF4-FFF2-40B4-BE49-F238E27FC236}">
                <a16:creationId xmlns:a16="http://schemas.microsoft.com/office/drawing/2014/main" id="{4A8C8AA3-BEAF-42B5-AC8A-301B48E3A7D1}"/>
              </a:ext>
            </a:extLst>
          </p:cNvPr>
          <p:cNvSpPr>
            <a:spLocks noGrp="1"/>
          </p:cNvSpPr>
          <p:nvPr>
            <p:ph type="body" sz="quarter" idx="18" hasCustomPrompt="1"/>
          </p:nvPr>
        </p:nvSpPr>
        <p:spPr>
          <a:xfrm>
            <a:off x="3036477"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2" name="Picture Placeholder 9">
            <a:extLst>
              <a:ext uri="{FF2B5EF4-FFF2-40B4-BE49-F238E27FC236}">
                <a16:creationId xmlns:a16="http://schemas.microsoft.com/office/drawing/2014/main" id="{BA753221-6FEA-46D1-8DE8-AF8A6F959FD1}"/>
              </a:ext>
            </a:extLst>
          </p:cNvPr>
          <p:cNvSpPr>
            <a:spLocks noGrp="1"/>
          </p:cNvSpPr>
          <p:nvPr>
            <p:ph type="pic" sz="quarter" idx="19"/>
          </p:nvPr>
        </p:nvSpPr>
        <p:spPr>
          <a:xfrm>
            <a:off x="5479498" y="40962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3" name="Text Placeholder 24">
            <a:extLst>
              <a:ext uri="{FF2B5EF4-FFF2-40B4-BE49-F238E27FC236}">
                <a16:creationId xmlns:a16="http://schemas.microsoft.com/office/drawing/2014/main" id="{96FFF6B0-CDE1-453E-AD55-55F4E87AC066}"/>
              </a:ext>
            </a:extLst>
          </p:cNvPr>
          <p:cNvSpPr>
            <a:spLocks noGrp="1"/>
          </p:cNvSpPr>
          <p:nvPr>
            <p:ph type="body" sz="quarter" idx="20" hasCustomPrompt="1"/>
          </p:nvPr>
        </p:nvSpPr>
        <p:spPr>
          <a:xfrm>
            <a:off x="5129962"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4" name="Text Placeholder 24">
            <a:extLst>
              <a:ext uri="{FF2B5EF4-FFF2-40B4-BE49-F238E27FC236}">
                <a16:creationId xmlns:a16="http://schemas.microsoft.com/office/drawing/2014/main" id="{52BACE50-5C52-4937-BD32-85B19736A6C5}"/>
              </a:ext>
            </a:extLst>
          </p:cNvPr>
          <p:cNvSpPr>
            <a:spLocks noGrp="1"/>
          </p:cNvSpPr>
          <p:nvPr>
            <p:ph type="body" sz="quarter" idx="21" hasCustomPrompt="1"/>
          </p:nvPr>
        </p:nvSpPr>
        <p:spPr>
          <a:xfrm>
            <a:off x="5129962"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5" name="Picture Placeholder 9">
            <a:extLst>
              <a:ext uri="{FF2B5EF4-FFF2-40B4-BE49-F238E27FC236}">
                <a16:creationId xmlns:a16="http://schemas.microsoft.com/office/drawing/2014/main" id="{331F7301-86DB-4D4A-B948-6223315046D7}"/>
              </a:ext>
            </a:extLst>
          </p:cNvPr>
          <p:cNvSpPr>
            <a:spLocks noGrp="1"/>
          </p:cNvSpPr>
          <p:nvPr>
            <p:ph type="pic" sz="quarter" idx="22"/>
          </p:nvPr>
        </p:nvSpPr>
        <p:spPr>
          <a:xfrm>
            <a:off x="7636613"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6" name="Text Placeholder 24">
            <a:extLst>
              <a:ext uri="{FF2B5EF4-FFF2-40B4-BE49-F238E27FC236}">
                <a16:creationId xmlns:a16="http://schemas.microsoft.com/office/drawing/2014/main" id="{E6A7B91A-52E9-4C8A-ABC6-183100846F25}"/>
              </a:ext>
            </a:extLst>
          </p:cNvPr>
          <p:cNvSpPr>
            <a:spLocks noGrp="1"/>
          </p:cNvSpPr>
          <p:nvPr>
            <p:ph type="body" sz="quarter" idx="23" hasCustomPrompt="1"/>
          </p:nvPr>
        </p:nvSpPr>
        <p:spPr>
          <a:xfrm>
            <a:off x="7233336"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7" name="Text Placeholder 24">
            <a:extLst>
              <a:ext uri="{FF2B5EF4-FFF2-40B4-BE49-F238E27FC236}">
                <a16:creationId xmlns:a16="http://schemas.microsoft.com/office/drawing/2014/main" id="{7AF4F9D5-0A46-4812-9400-0496738AC200}"/>
              </a:ext>
            </a:extLst>
          </p:cNvPr>
          <p:cNvSpPr>
            <a:spLocks noGrp="1"/>
          </p:cNvSpPr>
          <p:nvPr>
            <p:ph type="body" sz="quarter" idx="24" hasCustomPrompt="1"/>
          </p:nvPr>
        </p:nvSpPr>
        <p:spPr>
          <a:xfrm>
            <a:off x="7236175"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8" name="Picture Placeholder 9">
            <a:extLst>
              <a:ext uri="{FF2B5EF4-FFF2-40B4-BE49-F238E27FC236}">
                <a16:creationId xmlns:a16="http://schemas.microsoft.com/office/drawing/2014/main" id="{D98AE036-21B4-46FC-B094-BA9277721B5F}"/>
              </a:ext>
            </a:extLst>
          </p:cNvPr>
          <p:cNvSpPr>
            <a:spLocks noGrp="1"/>
          </p:cNvSpPr>
          <p:nvPr>
            <p:ph type="pic" sz="quarter" idx="56"/>
          </p:nvPr>
        </p:nvSpPr>
        <p:spPr>
          <a:xfrm>
            <a:off x="9735400"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9" name="Text Placeholder 24">
            <a:extLst>
              <a:ext uri="{FF2B5EF4-FFF2-40B4-BE49-F238E27FC236}">
                <a16:creationId xmlns:a16="http://schemas.microsoft.com/office/drawing/2014/main" id="{E5DB8BAE-D9D2-44E4-95B5-F3E2043613C5}"/>
              </a:ext>
            </a:extLst>
          </p:cNvPr>
          <p:cNvSpPr>
            <a:spLocks noGrp="1"/>
          </p:cNvSpPr>
          <p:nvPr>
            <p:ph type="body" sz="quarter" idx="26" hasCustomPrompt="1"/>
          </p:nvPr>
        </p:nvSpPr>
        <p:spPr>
          <a:xfrm>
            <a:off x="9334962" y="1761516"/>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0" name="Text Placeholder 24">
            <a:extLst>
              <a:ext uri="{FF2B5EF4-FFF2-40B4-BE49-F238E27FC236}">
                <a16:creationId xmlns:a16="http://schemas.microsoft.com/office/drawing/2014/main" id="{FBF4719D-2CC3-4744-BB7D-8FA9C56F6B6F}"/>
              </a:ext>
            </a:extLst>
          </p:cNvPr>
          <p:cNvSpPr>
            <a:spLocks noGrp="1"/>
          </p:cNvSpPr>
          <p:nvPr>
            <p:ph type="body" sz="quarter" idx="27" hasCustomPrompt="1"/>
          </p:nvPr>
        </p:nvSpPr>
        <p:spPr>
          <a:xfrm>
            <a:off x="9334961"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1" name="Picture Placeholder 9">
            <a:extLst>
              <a:ext uri="{FF2B5EF4-FFF2-40B4-BE49-F238E27FC236}">
                <a16:creationId xmlns:a16="http://schemas.microsoft.com/office/drawing/2014/main" id="{7F381C3C-3D24-4A66-810D-0F448BD39198}"/>
              </a:ext>
            </a:extLst>
          </p:cNvPr>
          <p:cNvSpPr>
            <a:spLocks noGrp="1"/>
          </p:cNvSpPr>
          <p:nvPr>
            <p:ph type="pic" sz="quarter" idx="57"/>
          </p:nvPr>
        </p:nvSpPr>
        <p:spPr>
          <a:xfrm>
            <a:off x="1325320" y="230498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2" name="Text Placeholder 24">
            <a:extLst>
              <a:ext uri="{FF2B5EF4-FFF2-40B4-BE49-F238E27FC236}">
                <a16:creationId xmlns:a16="http://schemas.microsoft.com/office/drawing/2014/main" id="{F330CB07-A1CF-4AF1-94E6-7A90C2E55BD1}"/>
              </a:ext>
            </a:extLst>
          </p:cNvPr>
          <p:cNvSpPr>
            <a:spLocks noGrp="1"/>
          </p:cNvSpPr>
          <p:nvPr>
            <p:ph type="body" sz="quarter" idx="58" hasCustomPrompt="1"/>
          </p:nvPr>
        </p:nvSpPr>
        <p:spPr>
          <a:xfrm>
            <a:off x="924883" y="367126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3" name="Text Placeholder 24">
            <a:extLst>
              <a:ext uri="{FF2B5EF4-FFF2-40B4-BE49-F238E27FC236}">
                <a16:creationId xmlns:a16="http://schemas.microsoft.com/office/drawing/2014/main" id="{C43507C5-8D2F-4A81-BA0E-2A14272698A1}"/>
              </a:ext>
            </a:extLst>
          </p:cNvPr>
          <p:cNvSpPr>
            <a:spLocks noGrp="1"/>
          </p:cNvSpPr>
          <p:nvPr>
            <p:ph type="body" sz="quarter" idx="59" hasCustomPrompt="1"/>
          </p:nvPr>
        </p:nvSpPr>
        <p:spPr>
          <a:xfrm>
            <a:off x="9248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4" name="Picture Placeholder 9">
            <a:extLst>
              <a:ext uri="{FF2B5EF4-FFF2-40B4-BE49-F238E27FC236}">
                <a16:creationId xmlns:a16="http://schemas.microsoft.com/office/drawing/2014/main" id="{63E027B8-4982-42C6-980F-2225E0EA8CA4}"/>
              </a:ext>
            </a:extLst>
          </p:cNvPr>
          <p:cNvSpPr>
            <a:spLocks noGrp="1"/>
          </p:cNvSpPr>
          <p:nvPr>
            <p:ph type="pic" sz="quarter" idx="60"/>
          </p:nvPr>
        </p:nvSpPr>
        <p:spPr>
          <a:xfrm>
            <a:off x="3436916" y="2302767"/>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5" name="Text Placeholder 24">
            <a:extLst>
              <a:ext uri="{FF2B5EF4-FFF2-40B4-BE49-F238E27FC236}">
                <a16:creationId xmlns:a16="http://schemas.microsoft.com/office/drawing/2014/main" id="{4152FB56-6A1B-4A39-9645-FFF40B9C7623}"/>
              </a:ext>
            </a:extLst>
          </p:cNvPr>
          <p:cNvSpPr>
            <a:spLocks noGrp="1"/>
          </p:cNvSpPr>
          <p:nvPr>
            <p:ph type="body" sz="quarter" idx="61" hasCustomPrompt="1"/>
          </p:nvPr>
        </p:nvSpPr>
        <p:spPr>
          <a:xfrm>
            <a:off x="3032185"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6" name="Text Placeholder 24">
            <a:extLst>
              <a:ext uri="{FF2B5EF4-FFF2-40B4-BE49-F238E27FC236}">
                <a16:creationId xmlns:a16="http://schemas.microsoft.com/office/drawing/2014/main" id="{ACE7B52A-1C01-48D7-B832-5165E40954F2}"/>
              </a:ext>
            </a:extLst>
          </p:cNvPr>
          <p:cNvSpPr>
            <a:spLocks noGrp="1"/>
          </p:cNvSpPr>
          <p:nvPr>
            <p:ph type="body" sz="quarter" idx="62" hasCustomPrompt="1"/>
          </p:nvPr>
        </p:nvSpPr>
        <p:spPr>
          <a:xfrm>
            <a:off x="30300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7" name="Picture Placeholder 9">
            <a:extLst>
              <a:ext uri="{FF2B5EF4-FFF2-40B4-BE49-F238E27FC236}">
                <a16:creationId xmlns:a16="http://schemas.microsoft.com/office/drawing/2014/main" id="{B383FF62-BD04-4783-AC75-5F4FAD39455A}"/>
              </a:ext>
            </a:extLst>
          </p:cNvPr>
          <p:cNvSpPr>
            <a:spLocks noGrp="1"/>
          </p:cNvSpPr>
          <p:nvPr>
            <p:ph type="pic" sz="quarter" idx="63"/>
          </p:nvPr>
        </p:nvSpPr>
        <p:spPr>
          <a:xfrm>
            <a:off x="5543551"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8" name="Text Placeholder 24">
            <a:extLst>
              <a:ext uri="{FF2B5EF4-FFF2-40B4-BE49-F238E27FC236}">
                <a16:creationId xmlns:a16="http://schemas.microsoft.com/office/drawing/2014/main" id="{5E9144C3-D630-4BBE-99A2-92E7553BC1C0}"/>
              </a:ext>
            </a:extLst>
          </p:cNvPr>
          <p:cNvSpPr>
            <a:spLocks noGrp="1"/>
          </p:cNvSpPr>
          <p:nvPr>
            <p:ph type="body" sz="quarter" idx="64" hasCustomPrompt="1"/>
          </p:nvPr>
        </p:nvSpPr>
        <p:spPr>
          <a:xfrm>
            <a:off x="5134180"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9" name="Text Placeholder 24">
            <a:extLst>
              <a:ext uri="{FF2B5EF4-FFF2-40B4-BE49-F238E27FC236}">
                <a16:creationId xmlns:a16="http://schemas.microsoft.com/office/drawing/2014/main" id="{AC54BEE3-CD74-4B95-9413-A24AD886AEA1}"/>
              </a:ext>
            </a:extLst>
          </p:cNvPr>
          <p:cNvSpPr>
            <a:spLocks noGrp="1"/>
          </p:cNvSpPr>
          <p:nvPr>
            <p:ph type="body" sz="quarter" idx="65" hasCustomPrompt="1"/>
          </p:nvPr>
        </p:nvSpPr>
        <p:spPr>
          <a:xfrm>
            <a:off x="5131710"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0" name="Picture Placeholder 9">
            <a:extLst>
              <a:ext uri="{FF2B5EF4-FFF2-40B4-BE49-F238E27FC236}">
                <a16:creationId xmlns:a16="http://schemas.microsoft.com/office/drawing/2014/main" id="{3E4173CD-8195-4CEA-AA36-23C1B0407068}"/>
              </a:ext>
            </a:extLst>
          </p:cNvPr>
          <p:cNvSpPr>
            <a:spLocks noGrp="1"/>
          </p:cNvSpPr>
          <p:nvPr>
            <p:ph type="pic" sz="quarter" idx="66"/>
          </p:nvPr>
        </p:nvSpPr>
        <p:spPr>
          <a:xfrm>
            <a:off x="7629433" y="23016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1" name="Text Placeholder 24">
            <a:extLst>
              <a:ext uri="{FF2B5EF4-FFF2-40B4-BE49-F238E27FC236}">
                <a16:creationId xmlns:a16="http://schemas.microsoft.com/office/drawing/2014/main" id="{EFDF6ACB-32D8-4275-857D-01A205733148}"/>
              </a:ext>
            </a:extLst>
          </p:cNvPr>
          <p:cNvSpPr>
            <a:spLocks noGrp="1"/>
          </p:cNvSpPr>
          <p:nvPr>
            <p:ph type="body" sz="quarter" idx="67" hasCustomPrompt="1"/>
          </p:nvPr>
        </p:nvSpPr>
        <p:spPr>
          <a:xfrm>
            <a:off x="7233336"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2" name="Text Placeholder 24">
            <a:extLst>
              <a:ext uri="{FF2B5EF4-FFF2-40B4-BE49-F238E27FC236}">
                <a16:creationId xmlns:a16="http://schemas.microsoft.com/office/drawing/2014/main" id="{D99F7407-FB19-4401-87C7-C75CD763DF08}"/>
              </a:ext>
            </a:extLst>
          </p:cNvPr>
          <p:cNvSpPr>
            <a:spLocks noGrp="1"/>
          </p:cNvSpPr>
          <p:nvPr>
            <p:ph type="body" sz="quarter" idx="68" hasCustomPrompt="1"/>
          </p:nvPr>
        </p:nvSpPr>
        <p:spPr>
          <a:xfrm>
            <a:off x="7233336"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3" name="Picture Placeholder 9">
            <a:extLst>
              <a:ext uri="{FF2B5EF4-FFF2-40B4-BE49-F238E27FC236}">
                <a16:creationId xmlns:a16="http://schemas.microsoft.com/office/drawing/2014/main" id="{8E278CBF-C743-4915-92A0-DB05FA131A6B}"/>
              </a:ext>
            </a:extLst>
          </p:cNvPr>
          <p:cNvSpPr>
            <a:spLocks noGrp="1"/>
          </p:cNvSpPr>
          <p:nvPr>
            <p:ph type="pic" sz="quarter" idx="69"/>
          </p:nvPr>
        </p:nvSpPr>
        <p:spPr>
          <a:xfrm>
            <a:off x="9735400"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4" name="Text Placeholder 24">
            <a:extLst>
              <a:ext uri="{FF2B5EF4-FFF2-40B4-BE49-F238E27FC236}">
                <a16:creationId xmlns:a16="http://schemas.microsoft.com/office/drawing/2014/main" id="{7ACA3CCF-BED3-4D58-A80A-FCE3F2EFFCCA}"/>
              </a:ext>
            </a:extLst>
          </p:cNvPr>
          <p:cNvSpPr>
            <a:spLocks noGrp="1"/>
          </p:cNvSpPr>
          <p:nvPr>
            <p:ph type="body" sz="quarter" idx="70" hasCustomPrompt="1"/>
          </p:nvPr>
        </p:nvSpPr>
        <p:spPr>
          <a:xfrm>
            <a:off x="9340638"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5" name="Text Placeholder 24">
            <a:extLst>
              <a:ext uri="{FF2B5EF4-FFF2-40B4-BE49-F238E27FC236}">
                <a16:creationId xmlns:a16="http://schemas.microsoft.com/office/drawing/2014/main" id="{94CF51C5-9F93-4C88-BC9D-50738E64AD5F}"/>
              </a:ext>
            </a:extLst>
          </p:cNvPr>
          <p:cNvSpPr>
            <a:spLocks noGrp="1"/>
          </p:cNvSpPr>
          <p:nvPr>
            <p:ph type="body" sz="quarter" idx="71" hasCustomPrompt="1"/>
          </p:nvPr>
        </p:nvSpPr>
        <p:spPr>
          <a:xfrm>
            <a:off x="9334962"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6" name="Picture Placeholder 9">
            <a:extLst>
              <a:ext uri="{FF2B5EF4-FFF2-40B4-BE49-F238E27FC236}">
                <a16:creationId xmlns:a16="http://schemas.microsoft.com/office/drawing/2014/main" id="{D211D7A9-7692-4631-9E37-CB2EA0F43DEF}"/>
              </a:ext>
            </a:extLst>
          </p:cNvPr>
          <p:cNvSpPr>
            <a:spLocks noGrp="1"/>
          </p:cNvSpPr>
          <p:nvPr>
            <p:ph type="pic" sz="quarter" idx="72"/>
          </p:nvPr>
        </p:nvSpPr>
        <p:spPr>
          <a:xfrm>
            <a:off x="1325321" y="420937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7" name="Text Placeholder 24">
            <a:extLst>
              <a:ext uri="{FF2B5EF4-FFF2-40B4-BE49-F238E27FC236}">
                <a16:creationId xmlns:a16="http://schemas.microsoft.com/office/drawing/2014/main" id="{26C4E5DB-D0D2-4AB2-875F-53E97B805702}"/>
              </a:ext>
            </a:extLst>
          </p:cNvPr>
          <p:cNvSpPr>
            <a:spLocks noGrp="1"/>
          </p:cNvSpPr>
          <p:nvPr>
            <p:ph type="body" sz="quarter" idx="73" hasCustomPrompt="1"/>
          </p:nvPr>
        </p:nvSpPr>
        <p:spPr>
          <a:xfrm>
            <a:off x="930190" y="5578211"/>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8" name="Text Placeholder 24">
            <a:extLst>
              <a:ext uri="{FF2B5EF4-FFF2-40B4-BE49-F238E27FC236}">
                <a16:creationId xmlns:a16="http://schemas.microsoft.com/office/drawing/2014/main" id="{854E5CC5-AD12-4E22-892D-761DC44AD834}"/>
              </a:ext>
            </a:extLst>
          </p:cNvPr>
          <p:cNvSpPr>
            <a:spLocks noGrp="1"/>
          </p:cNvSpPr>
          <p:nvPr>
            <p:ph type="body" sz="quarter" idx="74" hasCustomPrompt="1"/>
          </p:nvPr>
        </p:nvSpPr>
        <p:spPr>
          <a:xfrm>
            <a:off x="924883"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9" name="Picture Placeholder 9">
            <a:extLst>
              <a:ext uri="{FF2B5EF4-FFF2-40B4-BE49-F238E27FC236}">
                <a16:creationId xmlns:a16="http://schemas.microsoft.com/office/drawing/2014/main" id="{99F86E1A-2BCD-4E20-AF05-7C234D0D393A}"/>
              </a:ext>
            </a:extLst>
          </p:cNvPr>
          <p:cNvSpPr>
            <a:spLocks noGrp="1"/>
          </p:cNvSpPr>
          <p:nvPr>
            <p:ph type="pic" sz="quarter" idx="75"/>
          </p:nvPr>
        </p:nvSpPr>
        <p:spPr>
          <a:xfrm>
            <a:off x="3432623" y="42119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0" name="Text Placeholder 24">
            <a:extLst>
              <a:ext uri="{FF2B5EF4-FFF2-40B4-BE49-F238E27FC236}">
                <a16:creationId xmlns:a16="http://schemas.microsoft.com/office/drawing/2014/main" id="{1603D837-13C7-4B99-A7EE-3202CB40C77A}"/>
              </a:ext>
            </a:extLst>
          </p:cNvPr>
          <p:cNvSpPr>
            <a:spLocks noGrp="1"/>
          </p:cNvSpPr>
          <p:nvPr>
            <p:ph type="body" sz="quarter" idx="76" hasCustomPrompt="1"/>
          </p:nvPr>
        </p:nvSpPr>
        <p:spPr>
          <a:xfrm>
            <a:off x="3032185"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1" name="Text Placeholder 24">
            <a:extLst>
              <a:ext uri="{FF2B5EF4-FFF2-40B4-BE49-F238E27FC236}">
                <a16:creationId xmlns:a16="http://schemas.microsoft.com/office/drawing/2014/main" id="{17B9CDA4-FA3E-4029-85EF-E95E6DAEC318}"/>
              </a:ext>
            </a:extLst>
          </p:cNvPr>
          <p:cNvSpPr>
            <a:spLocks noGrp="1"/>
          </p:cNvSpPr>
          <p:nvPr>
            <p:ph type="body" sz="quarter" idx="77" hasCustomPrompt="1"/>
          </p:nvPr>
        </p:nvSpPr>
        <p:spPr>
          <a:xfrm>
            <a:off x="3032185"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2" name="Picture Placeholder 9">
            <a:extLst>
              <a:ext uri="{FF2B5EF4-FFF2-40B4-BE49-F238E27FC236}">
                <a16:creationId xmlns:a16="http://schemas.microsoft.com/office/drawing/2014/main" id="{14246D0E-385B-4226-A361-5FC9E586CBCF}"/>
              </a:ext>
            </a:extLst>
          </p:cNvPr>
          <p:cNvSpPr>
            <a:spLocks noGrp="1"/>
          </p:cNvSpPr>
          <p:nvPr>
            <p:ph type="pic" sz="quarter" idx="78"/>
          </p:nvPr>
        </p:nvSpPr>
        <p:spPr>
          <a:xfrm>
            <a:off x="5539925" y="422170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3" name="Text Placeholder 24">
            <a:extLst>
              <a:ext uri="{FF2B5EF4-FFF2-40B4-BE49-F238E27FC236}">
                <a16:creationId xmlns:a16="http://schemas.microsoft.com/office/drawing/2014/main" id="{EBB089C0-CEB8-4C36-B687-E01623D6FC00}"/>
              </a:ext>
            </a:extLst>
          </p:cNvPr>
          <p:cNvSpPr>
            <a:spLocks noGrp="1"/>
          </p:cNvSpPr>
          <p:nvPr>
            <p:ph type="body" sz="quarter" idx="79" hasCustomPrompt="1"/>
          </p:nvPr>
        </p:nvSpPr>
        <p:spPr>
          <a:xfrm>
            <a:off x="513418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4" name="Text Placeholder 24">
            <a:extLst>
              <a:ext uri="{FF2B5EF4-FFF2-40B4-BE49-F238E27FC236}">
                <a16:creationId xmlns:a16="http://schemas.microsoft.com/office/drawing/2014/main" id="{912FFB91-0D4E-43E0-A2E3-4D30B4D5FD2A}"/>
              </a:ext>
            </a:extLst>
          </p:cNvPr>
          <p:cNvSpPr>
            <a:spLocks noGrp="1"/>
          </p:cNvSpPr>
          <p:nvPr>
            <p:ph type="body" sz="quarter" idx="80" hasCustomPrompt="1"/>
          </p:nvPr>
        </p:nvSpPr>
        <p:spPr>
          <a:xfrm>
            <a:off x="5129962"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5" name="Picture Placeholder 9">
            <a:extLst>
              <a:ext uri="{FF2B5EF4-FFF2-40B4-BE49-F238E27FC236}">
                <a16:creationId xmlns:a16="http://schemas.microsoft.com/office/drawing/2014/main" id="{8423309D-39C9-48DF-9736-D6C430537FF5}"/>
              </a:ext>
            </a:extLst>
          </p:cNvPr>
          <p:cNvSpPr>
            <a:spLocks noGrp="1"/>
          </p:cNvSpPr>
          <p:nvPr>
            <p:ph type="pic" sz="quarter" idx="81"/>
          </p:nvPr>
        </p:nvSpPr>
        <p:spPr>
          <a:xfrm>
            <a:off x="7633775"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6" name="Text Placeholder 24">
            <a:extLst>
              <a:ext uri="{FF2B5EF4-FFF2-40B4-BE49-F238E27FC236}">
                <a16:creationId xmlns:a16="http://schemas.microsoft.com/office/drawing/2014/main" id="{81B6B91D-081A-4FC8-8E21-5A34D4280FD7}"/>
              </a:ext>
            </a:extLst>
          </p:cNvPr>
          <p:cNvSpPr>
            <a:spLocks noGrp="1"/>
          </p:cNvSpPr>
          <p:nvPr>
            <p:ph type="body" sz="quarter" idx="82" hasCustomPrompt="1"/>
          </p:nvPr>
        </p:nvSpPr>
        <p:spPr>
          <a:xfrm>
            <a:off x="7236175" y="5578211"/>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7" name="Text Placeholder 24">
            <a:extLst>
              <a:ext uri="{FF2B5EF4-FFF2-40B4-BE49-F238E27FC236}">
                <a16:creationId xmlns:a16="http://schemas.microsoft.com/office/drawing/2014/main" id="{6F4B322A-212D-4582-A13E-C102F33F6C00}"/>
              </a:ext>
            </a:extLst>
          </p:cNvPr>
          <p:cNvSpPr>
            <a:spLocks noGrp="1"/>
          </p:cNvSpPr>
          <p:nvPr>
            <p:ph type="body" sz="quarter" idx="83" hasCustomPrompt="1"/>
          </p:nvPr>
        </p:nvSpPr>
        <p:spPr>
          <a:xfrm>
            <a:off x="7233337"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8" name="Picture Placeholder 9">
            <a:extLst>
              <a:ext uri="{FF2B5EF4-FFF2-40B4-BE49-F238E27FC236}">
                <a16:creationId xmlns:a16="http://schemas.microsoft.com/office/drawing/2014/main" id="{A6D54792-3F00-4351-A7C6-8C4C8A82104D}"/>
              </a:ext>
            </a:extLst>
          </p:cNvPr>
          <p:cNvSpPr>
            <a:spLocks noGrp="1"/>
          </p:cNvSpPr>
          <p:nvPr>
            <p:ph type="pic" sz="quarter" idx="84"/>
          </p:nvPr>
        </p:nvSpPr>
        <p:spPr>
          <a:xfrm>
            <a:off x="9741077"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9" name="Text Placeholder 24">
            <a:extLst>
              <a:ext uri="{FF2B5EF4-FFF2-40B4-BE49-F238E27FC236}">
                <a16:creationId xmlns:a16="http://schemas.microsoft.com/office/drawing/2014/main" id="{2ABBB42D-C4B6-4591-B39B-F81DC3755F76}"/>
              </a:ext>
            </a:extLst>
          </p:cNvPr>
          <p:cNvSpPr>
            <a:spLocks noGrp="1"/>
          </p:cNvSpPr>
          <p:nvPr>
            <p:ph type="body" sz="quarter" idx="85" hasCustomPrompt="1"/>
          </p:nvPr>
        </p:nvSpPr>
        <p:spPr>
          <a:xfrm>
            <a:off x="933817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00" name="Text Placeholder 24">
            <a:extLst>
              <a:ext uri="{FF2B5EF4-FFF2-40B4-BE49-F238E27FC236}">
                <a16:creationId xmlns:a16="http://schemas.microsoft.com/office/drawing/2014/main" id="{BDE69D55-B78A-4267-99FF-34CE75CDC7A6}"/>
              </a:ext>
            </a:extLst>
          </p:cNvPr>
          <p:cNvSpPr>
            <a:spLocks noGrp="1"/>
          </p:cNvSpPr>
          <p:nvPr>
            <p:ph type="body" sz="quarter" idx="86" hasCustomPrompt="1"/>
          </p:nvPr>
        </p:nvSpPr>
        <p:spPr>
          <a:xfrm>
            <a:off x="9335700"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 name="Title 1">
            <a:extLst>
              <a:ext uri="{FF2B5EF4-FFF2-40B4-BE49-F238E27FC236}">
                <a16:creationId xmlns:a16="http://schemas.microsoft.com/office/drawing/2014/main" id="{9984AE63-47FC-49E2-93A2-C4A0D05411BF}"/>
              </a:ext>
            </a:extLst>
          </p:cNvPr>
          <p:cNvSpPr>
            <a:spLocks noGrp="1"/>
          </p:cNvSpPr>
          <p:nvPr>
            <p:ph type="title" hasCustomPrompt="1"/>
          </p:nvPr>
        </p:nvSpPr>
        <p:spPr>
          <a:xfrm>
            <a:off x="838800" y="540000"/>
            <a:ext cx="1913055" cy="954000"/>
          </a:xfrm>
          <a:prstGeom prst="rect">
            <a:avLst/>
          </a:prstGeom>
        </p:spPr>
        <p:txBody>
          <a:bodyPr lIns="0" tIns="36000" rIns="0" bIns="36000"/>
          <a:lstStyle>
            <a:lvl1pPr>
              <a:defRPr sz="3000" b="1"/>
            </a:lvl1pPr>
          </a:lstStyle>
          <a:p>
            <a:r>
              <a:rPr lang="en-US"/>
              <a:t>Team</a:t>
            </a:r>
            <a:endParaRPr lang="en-GB"/>
          </a:p>
        </p:txBody>
      </p:sp>
    </p:spTree>
    <p:extLst>
      <p:ext uri="{BB962C8B-B14F-4D97-AF65-F5344CB8AC3E}">
        <p14:creationId xmlns:p14="http://schemas.microsoft.com/office/powerpoint/2010/main" val="2588993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5" name="Picture Placeholder 2"/>
          <p:cNvSpPr>
            <a:spLocks noGrp="1"/>
          </p:cNvSpPr>
          <p:nvPr>
            <p:ph type="pic" sz="quarter" idx="40" hasCustomPrompt="1"/>
          </p:nvPr>
        </p:nvSpPr>
        <p:spPr>
          <a:xfrm>
            <a:off x="1288800"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6" name="Text Placeholder 2"/>
          <p:cNvSpPr>
            <a:spLocks noGrp="1"/>
          </p:cNvSpPr>
          <p:nvPr>
            <p:ph type="body" idx="21" hasCustomPrompt="1"/>
          </p:nvPr>
        </p:nvSpPr>
        <p:spPr>
          <a:xfrm>
            <a:off x="838800"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7" name="Title 1"/>
          <p:cNvSpPr>
            <a:spLocks noGrp="1"/>
          </p:cNvSpPr>
          <p:nvPr>
            <p:ph type="title" hasCustomPrompt="1"/>
          </p:nvPr>
        </p:nvSpPr>
        <p:spPr bwMode="black">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Picture Placeholder 2"/>
          <p:cNvSpPr>
            <a:spLocks noGrp="1"/>
          </p:cNvSpPr>
          <p:nvPr>
            <p:ph type="pic" sz="quarter" idx="41" hasCustomPrompt="1"/>
          </p:nvPr>
        </p:nvSpPr>
        <p:spPr>
          <a:xfrm>
            <a:off x="4005265"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2" hasCustomPrompt="1"/>
          </p:nvPr>
        </p:nvSpPr>
        <p:spPr>
          <a:xfrm>
            <a:off x="6785336"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3" hasCustomPrompt="1"/>
          </p:nvPr>
        </p:nvSpPr>
        <p:spPr>
          <a:xfrm>
            <a:off x="9438197"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11" name="Text Placeholder 2"/>
          <p:cNvSpPr>
            <a:spLocks noGrp="1"/>
          </p:cNvSpPr>
          <p:nvPr>
            <p:ph type="body" idx="44" hasCustomPrompt="1"/>
          </p:nvPr>
        </p:nvSpPr>
        <p:spPr>
          <a:xfrm>
            <a:off x="3555265"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2" name="Text Placeholder 2"/>
          <p:cNvSpPr>
            <a:spLocks noGrp="1"/>
          </p:cNvSpPr>
          <p:nvPr>
            <p:ph type="body" idx="45" hasCustomPrompt="1"/>
          </p:nvPr>
        </p:nvSpPr>
        <p:spPr>
          <a:xfrm>
            <a:off x="6271731"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3" name="Text Placeholder 2"/>
          <p:cNvSpPr>
            <a:spLocks noGrp="1"/>
          </p:cNvSpPr>
          <p:nvPr>
            <p:ph type="body" idx="46" hasCustomPrompt="1"/>
          </p:nvPr>
        </p:nvSpPr>
        <p:spPr>
          <a:xfrm>
            <a:off x="8988197"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Tree>
    <p:extLst>
      <p:ext uri="{BB962C8B-B14F-4D97-AF65-F5344CB8AC3E}">
        <p14:creationId xmlns:p14="http://schemas.microsoft.com/office/powerpoint/2010/main" val="154598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6" name="Picture Placeholder 2"/>
          <p:cNvSpPr>
            <a:spLocks noGrp="1"/>
          </p:cNvSpPr>
          <p:nvPr>
            <p:ph type="pic" sz="quarter" idx="45" hasCustomPrompt="1"/>
          </p:nvPr>
        </p:nvSpPr>
        <p:spPr>
          <a:xfrm>
            <a:off x="2718294"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7" name="Picture Placeholder 2"/>
          <p:cNvSpPr>
            <a:spLocks noGrp="1"/>
          </p:cNvSpPr>
          <p:nvPr>
            <p:ph type="pic" sz="quarter" idx="46" hasCustomPrompt="1"/>
          </p:nvPr>
        </p:nvSpPr>
        <p:spPr>
          <a:xfrm>
            <a:off x="4451685"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8" name="Picture Placeholder 2"/>
          <p:cNvSpPr>
            <a:spLocks noGrp="1"/>
          </p:cNvSpPr>
          <p:nvPr>
            <p:ph type="pic" sz="quarter" idx="47" hasCustomPrompt="1"/>
          </p:nvPr>
        </p:nvSpPr>
        <p:spPr>
          <a:xfrm>
            <a:off x="6200700"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8" hasCustomPrompt="1"/>
          </p:nvPr>
        </p:nvSpPr>
        <p:spPr>
          <a:xfrm>
            <a:off x="7956000" y="394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9" hasCustomPrompt="1"/>
          </p:nvPr>
        </p:nvSpPr>
        <p:spPr>
          <a:xfrm>
            <a:off x="9718725" y="3941499"/>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1" name="Picture Placeholder 2"/>
          <p:cNvSpPr>
            <a:spLocks noGrp="1"/>
          </p:cNvSpPr>
          <p:nvPr>
            <p:ph type="pic" sz="quarter" idx="50" hasCustomPrompt="1"/>
          </p:nvPr>
        </p:nvSpPr>
        <p:spPr>
          <a:xfrm>
            <a:off x="928740"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12" name="Picture Placeholder 2"/>
          <p:cNvSpPr>
            <a:spLocks noGrp="1"/>
          </p:cNvSpPr>
          <p:nvPr>
            <p:ph type="pic" sz="quarter" idx="40" hasCustomPrompt="1"/>
          </p:nvPr>
        </p:nvSpPr>
        <p:spPr>
          <a:xfrm>
            <a:off x="2688628"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3" name="Picture Placeholder 2"/>
          <p:cNvSpPr>
            <a:spLocks noGrp="1"/>
          </p:cNvSpPr>
          <p:nvPr>
            <p:ph type="pic" sz="quarter" idx="41" hasCustomPrompt="1"/>
          </p:nvPr>
        </p:nvSpPr>
        <p:spPr>
          <a:xfrm>
            <a:off x="4438009" y="1613845"/>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4" name="Picture Placeholder 2"/>
          <p:cNvSpPr>
            <a:spLocks noGrp="1"/>
          </p:cNvSpPr>
          <p:nvPr>
            <p:ph type="pic" sz="quarter" idx="42" hasCustomPrompt="1"/>
          </p:nvPr>
        </p:nvSpPr>
        <p:spPr>
          <a:xfrm>
            <a:off x="6194052"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5" name="Picture Placeholder 2"/>
          <p:cNvSpPr>
            <a:spLocks noGrp="1"/>
          </p:cNvSpPr>
          <p:nvPr>
            <p:ph type="pic" sz="quarter" idx="43" hasCustomPrompt="1"/>
          </p:nvPr>
        </p:nvSpPr>
        <p:spPr>
          <a:xfrm>
            <a:off x="7944679" y="1613328"/>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6" name="Picture Placeholder 2"/>
          <p:cNvSpPr>
            <a:spLocks noGrp="1"/>
          </p:cNvSpPr>
          <p:nvPr>
            <p:ph type="pic" sz="quarter" idx="44" hasCustomPrompt="1"/>
          </p:nvPr>
        </p:nvSpPr>
        <p:spPr>
          <a:xfrm>
            <a:off x="9702825" y="1613845"/>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7" name="Picture Placeholder 2"/>
          <p:cNvSpPr>
            <a:spLocks noGrp="1"/>
          </p:cNvSpPr>
          <p:nvPr>
            <p:ph type="pic" sz="quarter" idx="39" hasCustomPrompt="1"/>
          </p:nvPr>
        </p:nvSpPr>
        <p:spPr>
          <a:xfrm>
            <a:off x="928800" y="1606656"/>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8" name="Text Placeholder 2"/>
          <p:cNvSpPr>
            <a:spLocks noGrp="1"/>
          </p:cNvSpPr>
          <p:nvPr>
            <p:ph type="body" idx="1" hasCustomPrompt="1"/>
          </p:nvPr>
        </p:nvSpPr>
        <p:spPr>
          <a:xfrm>
            <a:off x="928740" y="176403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Banking</a:t>
            </a:r>
            <a:br>
              <a:rPr lang="en-US"/>
            </a:br>
            <a:r>
              <a:rPr lang="en-US"/>
              <a:t>&amp;</a:t>
            </a:r>
            <a:br>
              <a:rPr lang="en-US"/>
            </a:br>
            <a:r>
              <a:rPr lang="en-US"/>
              <a:t>Finance</a:t>
            </a:r>
          </a:p>
        </p:txBody>
      </p:sp>
      <p:sp>
        <p:nvSpPr>
          <p:cNvPr id="19" name="Text Placeholder 2"/>
          <p:cNvSpPr>
            <a:spLocks noGrp="1"/>
          </p:cNvSpPr>
          <p:nvPr>
            <p:ph type="body" idx="10" hasCustomPrompt="1"/>
          </p:nvPr>
        </p:nvSpPr>
        <p:spPr>
          <a:xfrm>
            <a:off x="2695918"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Competition</a:t>
            </a:r>
          </a:p>
          <a:p>
            <a:pPr lvl="0"/>
            <a:r>
              <a:rPr lang="en-US"/>
              <a:t>Law</a:t>
            </a:r>
          </a:p>
        </p:txBody>
      </p:sp>
      <p:sp>
        <p:nvSpPr>
          <p:cNvPr id="20" name="Text Placeholder 2"/>
          <p:cNvSpPr>
            <a:spLocks noGrp="1"/>
          </p:cNvSpPr>
          <p:nvPr>
            <p:ph type="body" idx="11" hasCustomPrompt="1"/>
          </p:nvPr>
        </p:nvSpPr>
        <p:spPr>
          <a:xfrm>
            <a:off x="4419703"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Mergers</a:t>
            </a:r>
            <a:br>
              <a:rPr lang="en-US"/>
            </a:br>
            <a:r>
              <a:rPr lang="en-US"/>
              <a:t>&amp;</a:t>
            </a:r>
            <a:br>
              <a:rPr lang="en-US"/>
            </a:br>
            <a:r>
              <a:rPr lang="en-US"/>
              <a:t>Acquisitions</a:t>
            </a:r>
          </a:p>
        </p:txBody>
      </p:sp>
      <p:sp>
        <p:nvSpPr>
          <p:cNvPr id="21" name="Text Placeholder 2"/>
          <p:cNvSpPr>
            <a:spLocks noGrp="1"/>
          </p:cNvSpPr>
          <p:nvPr>
            <p:ph type="body" idx="12" hasCustomPrompt="1"/>
          </p:nvPr>
        </p:nvSpPr>
        <p:spPr>
          <a:xfrm>
            <a:off x="6196247"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Public</a:t>
            </a:r>
          </a:p>
          <a:p>
            <a:pPr lvl="0"/>
            <a:r>
              <a:rPr lang="en-US"/>
              <a:t>Procurement</a:t>
            </a:r>
          </a:p>
        </p:txBody>
      </p:sp>
      <p:sp>
        <p:nvSpPr>
          <p:cNvPr id="22" name="Text Placeholder 2"/>
          <p:cNvSpPr>
            <a:spLocks noGrp="1"/>
          </p:cNvSpPr>
          <p:nvPr>
            <p:ph type="body" idx="13" hasCustomPrompt="1"/>
          </p:nvPr>
        </p:nvSpPr>
        <p:spPr>
          <a:xfrm>
            <a:off x="7956630"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Dispute</a:t>
            </a:r>
          </a:p>
          <a:p>
            <a:pPr lvl="0"/>
            <a:r>
              <a:rPr lang="en-US"/>
              <a:t>Resolution</a:t>
            </a:r>
            <a:br>
              <a:rPr lang="en-US"/>
            </a:br>
            <a:r>
              <a:rPr lang="en-US"/>
              <a:t>&amp;</a:t>
            </a:r>
            <a:br>
              <a:rPr lang="en-US"/>
            </a:br>
            <a:r>
              <a:rPr lang="en-US"/>
              <a:t>Arbitration</a:t>
            </a:r>
          </a:p>
        </p:txBody>
      </p:sp>
      <p:sp>
        <p:nvSpPr>
          <p:cNvPr id="23" name="Text Placeholder 2"/>
          <p:cNvSpPr>
            <a:spLocks noGrp="1"/>
          </p:cNvSpPr>
          <p:nvPr>
            <p:ph type="body" idx="14" hasCustomPrompt="1"/>
          </p:nvPr>
        </p:nvSpPr>
        <p:spPr>
          <a:xfrm>
            <a:off x="9718725" y="1808932"/>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Real Estate</a:t>
            </a:r>
            <a:br>
              <a:rPr lang="en-US"/>
            </a:br>
            <a:r>
              <a:rPr lang="en-US"/>
              <a:t>&amp;</a:t>
            </a:r>
            <a:br>
              <a:rPr lang="en-US"/>
            </a:br>
            <a:r>
              <a:rPr lang="en-US"/>
              <a:t>Infrastructure</a:t>
            </a:r>
          </a:p>
        </p:txBody>
      </p:sp>
      <p:sp>
        <p:nvSpPr>
          <p:cNvPr id="24" name="Text Placeholder 2"/>
          <p:cNvSpPr>
            <a:spLocks noGrp="1"/>
          </p:cNvSpPr>
          <p:nvPr>
            <p:ph type="body" idx="21" hasCustomPrompt="1"/>
          </p:nvPr>
        </p:nvSpPr>
        <p:spPr>
          <a:xfrm>
            <a:off x="838800" y="3065774"/>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5" name="Text Placeholder 2"/>
          <p:cNvSpPr>
            <a:spLocks noGrp="1"/>
          </p:cNvSpPr>
          <p:nvPr>
            <p:ph type="body" idx="22" hasCustomPrompt="1"/>
          </p:nvPr>
        </p:nvSpPr>
        <p:spPr>
          <a:xfrm>
            <a:off x="2598628"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6" name="Text Placeholder 2"/>
          <p:cNvSpPr>
            <a:spLocks noGrp="1"/>
          </p:cNvSpPr>
          <p:nvPr>
            <p:ph type="body" idx="23" hasCustomPrompt="1"/>
          </p:nvPr>
        </p:nvSpPr>
        <p:spPr>
          <a:xfrm>
            <a:off x="4352912"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7" name="Text Placeholder 2"/>
          <p:cNvSpPr>
            <a:spLocks noGrp="1"/>
          </p:cNvSpPr>
          <p:nvPr>
            <p:ph type="body" idx="24" hasCustomPrompt="1"/>
          </p:nvPr>
        </p:nvSpPr>
        <p:spPr>
          <a:xfrm>
            <a:off x="6107121" y="3059626"/>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8" name="Text Placeholder 2"/>
          <p:cNvSpPr>
            <a:spLocks noGrp="1"/>
          </p:cNvSpPr>
          <p:nvPr>
            <p:ph type="body" idx="25" hasCustomPrompt="1"/>
          </p:nvPr>
        </p:nvSpPr>
        <p:spPr>
          <a:xfrm>
            <a:off x="7855924" y="3069455"/>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9" name="Text Placeholder 2"/>
          <p:cNvSpPr>
            <a:spLocks noGrp="1"/>
          </p:cNvSpPr>
          <p:nvPr>
            <p:ph type="body" idx="26" hasCustomPrompt="1"/>
          </p:nvPr>
        </p:nvSpPr>
        <p:spPr>
          <a:xfrm>
            <a:off x="9612825"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0" name="Text Placeholder 2"/>
          <p:cNvSpPr>
            <a:spLocks noGrp="1"/>
          </p:cNvSpPr>
          <p:nvPr>
            <p:ph type="body" idx="27" hasCustomPrompt="1"/>
          </p:nvPr>
        </p:nvSpPr>
        <p:spPr>
          <a:xfrm>
            <a:off x="917153"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Bankruptcy</a:t>
            </a:r>
            <a:br>
              <a:rPr lang="en-US"/>
            </a:br>
            <a:r>
              <a:rPr lang="en-US"/>
              <a:t>&amp;</a:t>
            </a:r>
            <a:br>
              <a:rPr lang="en-US"/>
            </a:br>
            <a:r>
              <a:rPr lang="en-US"/>
              <a:t>Restructuring</a:t>
            </a:r>
          </a:p>
        </p:txBody>
      </p:sp>
      <p:sp>
        <p:nvSpPr>
          <p:cNvPr id="31" name="Text Placeholder 2"/>
          <p:cNvSpPr>
            <a:spLocks noGrp="1"/>
          </p:cNvSpPr>
          <p:nvPr>
            <p:ph type="body" idx="28" hasCustomPrompt="1"/>
          </p:nvPr>
        </p:nvSpPr>
        <p:spPr>
          <a:xfrm>
            <a:off x="2717219"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General</a:t>
            </a:r>
          </a:p>
          <a:p>
            <a:pPr lvl="0"/>
            <a:r>
              <a:rPr lang="en-US"/>
              <a:t>Commercial</a:t>
            </a:r>
          </a:p>
          <a:p>
            <a:pPr lvl="0"/>
            <a:r>
              <a:rPr lang="en-US"/>
              <a:t>Law</a:t>
            </a:r>
          </a:p>
        </p:txBody>
      </p:sp>
      <p:sp>
        <p:nvSpPr>
          <p:cNvPr id="32" name="Text Placeholder 2"/>
          <p:cNvSpPr>
            <a:spLocks noGrp="1"/>
          </p:cNvSpPr>
          <p:nvPr>
            <p:ph type="body" idx="29" hasCustomPrompt="1"/>
          </p:nvPr>
        </p:nvSpPr>
        <p:spPr>
          <a:xfrm>
            <a:off x="4456709" y="4129974"/>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IP / IT</a:t>
            </a:r>
          </a:p>
        </p:txBody>
      </p:sp>
      <p:sp>
        <p:nvSpPr>
          <p:cNvPr id="33" name="Text Placeholder 2"/>
          <p:cNvSpPr>
            <a:spLocks noGrp="1"/>
          </p:cNvSpPr>
          <p:nvPr>
            <p:ph type="body" idx="30" hasCustomPrompt="1"/>
          </p:nvPr>
        </p:nvSpPr>
        <p:spPr>
          <a:xfrm>
            <a:off x="62007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Prevention</a:t>
            </a:r>
            <a:br>
              <a:rPr lang="en-US"/>
            </a:br>
            <a:r>
              <a:rPr lang="en-US"/>
              <a:t>&amp;</a:t>
            </a:r>
            <a:br>
              <a:rPr lang="en-US"/>
            </a:br>
            <a:r>
              <a:rPr lang="en-US"/>
              <a:t>Criminal Law</a:t>
            </a:r>
          </a:p>
        </p:txBody>
      </p:sp>
      <p:sp>
        <p:nvSpPr>
          <p:cNvPr id="34" name="Text Placeholder 2"/>
          <p:cNvSpPr>
            <a:spLocks noGrp="1"/>
          </p:cNvSpPr>
          <p:nvPr>
            <p:ph type="body" idx="31" hasCustomPrompt="1"/>
          </p:nvPr>
        </p:nvSpPr>
        <p:spPr>
          <a:xfrm>
            <a:off x="79560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Tax</a:t>
            </a:r>
          </a:p>
        </p:txBody>
      </p:sp>
      <p:sp>
        <p:nvSpPr>
          <p:cNvPr id="36" name="Text Placeholder 2"/>
          <p:cNvSpPr>
            <a:spLocks noGrp="1"/>
          </p:cNvSpPr>
          <p:nvPr>
            <p:ph type="body" idx="33" hasCustomPrompt="1"/>
          </p:nvPr>
        </p:nvSpPr>
        <p:spPr>
          <a:xfrm>
            <a:off x="838800"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7" name="Text Placeholder 2"/>
          <p:cNvSpPr>
            <a:spLocks noGrp="1"/>
          </p:cNvSpPr>
          <p:nvPr>
            <p:ph type="body" idx="34" hasCustomPrompt="1"/>
          </p:nvPr>
        </p:nvSpPr>
        <p:spPr>
          <a:xfrm>
            <a:off x="2598628"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8" name="Text Placeholder 2"/>
          <p:cNvSpPr>
            <a:spLocks noGrp="1"/>
          </p:cNvSpPr>
          <p:nvPr>
            <p:ph type="body" idx="35" hasCustomPrompt="1"/>
          </p:nvPr>
        </p:nvSpPr>
        <p:spPr>
          <a:xfrm>
            <a:off x="434800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9" name="Text Placeholder 2"/>
          <p:cNvSpPr>
            <a:spLocks noGrp="1"/>
          </p:cNvSpPr>
          <p:nvPr>
            <p:ph type="body" idx="36" hasCustomPrompt="1"/>
          </p:nvPr>
        </p:nvSpPr>
        <p:spPr>
          <a:xfrm>
            <a:off x="6107121" y="5416940"/>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0" name="Text Placeholder 2"/>
          <p:cNvSpPr>
            <a:spLocks noGrp="1"/>
          </p:cNvSpPr>
          <p:nvPr>
            <p:ph type="body" idx="37" hasCustomPrompt="1"/>
          </p:nvPr>
        </p:nvSpPr>
        <p:spPr>
          <a:xfrm>
            <a:off x="786694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1" name="Text Placeholder 2"/>
          <p:cNvSpPr>
            <a:spLocks noGrp="1"/>
          </p:cNvSpPr>
          <p:nvPr>
            <p:ph type="body" idx="38" hasCustomPrompt="1"/>
          </p:nvPr>
        </p:nvSpPr>
        <p:spPr>
          <a:xfrm>
            <a:off x="9612825" y="5392362"/>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2" name="Title 1"/>
          <p:cNvSpPr>
            <a:spLocks noGrp="1"/>
          </p:cNvSpPr>
          <p:nvPr>
            <p:ph type="title" hasCustomPrompt="1"/>
          </p:nvPr>
        </p:nvSpPr>
        <p:spPr>
          <a:xfrm>
            <a:off x="838800" y="540000"/>
            <a:ext cx="10515600" cy="954000"/>
          </a:xfrm>
          <a:prstGeom prst="rect">
            <a:avLst/>
          </a:prstGeom>
        </p:spPr>
        <p:txBody>
          <a:bodyPr lIns="0" tIns="0" rIns="0" bIns="0" anchor="ctr" anchorCtr="0"/>
          <a:lstStyle>
            <a:lvl1pPr>
              <a:defRPr sz="3000" b="1" i="0">
                <a:solidFill>
                  <a:schemeClr val="tx1"/>
                </a:solidFill>
                <a:latin typeface="+mj-lt"/>
                <a:ea typeface="Roboto Slab" charset="0"/>
                <a:cs typeface="Roboto Slab" charset="0"/>
              </a:defRPr>
            </a:lvl1pPr>
          </a:lstStyle>
          <a:p>
            <a:r>
              <a:rPr lang="et-EE"/>
              <a:t>Lorem Ipsum</a:t>
            </a:r>
            <a:endParaRPr lang="en-US"/>
          </a:p>
        </p:txBody>
      </p:sp>
      <p:sp>
        <p:nvSpPr>
          <p:cNvPr id="35" name="Text Placeholder 2"/>
          <p:cNvSpPr>
            <a:spLocks noGrp="1"/>
          </p:cNvSpPr>
          <p:nvPr>
            <p:ph type="body" idx="32" hasCustomPrompt="1"/>
          </p:nvPr>
        </p:nvSpPr>
        <p:spPr bwMode="auto">
          <a:xfrm>
            <a:off x="9689392" y="4162656"/>
            <a:ext cx="1469334"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Transport, Logistics &amp; Transport Infrastructure</a:t>
            </a:r>
          </a:p>
        </p:txBody>
      </p:sp>
    </p:spTree>
    <p:extLst>
      <p:ext uri="{BB962C8B-B14F-4D97-AF65-F5344CB8AC3E}">
        <p14:creationId xmlns:p14="http://schemas.microsoft.com/office/powerpoint/2010/main" val="1854024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with 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5252" y="3056969"/>
            <a:ext cx="2338016" cy="2877924"/>
          </a:xfrm>
          <a:prstGeom prst="rect">
            <a:avLst/>
          </a:prstGeom>
        </p:spPr>
      </p:pic>
      <p:cxnSp>
        <p:nvCxnSpPr>
          <p:cNvPr id="7" name="Straight Connector 6"/>
          <p:cNvCxnSpPr/>
          <p:nvPr userDrawn="1"/>
        </p:nvCxnSpPr>
        <p:spPr>
          <a:xfrm>
            <a:off x="8512201" y="1640617"/>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2" hasCustomPrompt="1"/>
          </p:nvPr>
        </p:nvSpPr>
        <p:spPr>
          <a:xfrm>
            <a:off x="8486776" y="1718923"/>
            <a:ext cx="2673224" cy="1109523"/>
          </a:xfrm>
          <a:prstGeom prst="rect">
            <a:avLst/>
          </a:prstGeom>
        </p:spPr>
        <p:txBody>
          <a:bodyPr lIns="90000" tIns="46800" rIns="90000" bIns="46800" anchor="ctr" anchorCtr="0">
            <a:noAutofit/>
          </a:bodyPr>
          <a:lstStyle>
            <a:lvl1pPr marL="0" indent="0" algn="ctr">
              <a:lnSpc>
                <a:spcPct val="100000"/>
              </a:lnSpc>
              <a:spcBef>
                <a:spcPts val="0"/>
              </a:spcBef>
              <a:buClr>
                <a:schemeClr val="accent4"/>
              </a:buClr>
              <a:buSzPct val="130000"/>
              <a:buFont typeface="Arial" charset="0"/>
              <a:buNone/>
              <a:tabLst/>
              <a:defRPr sz="1800" b="0" i="0">
                <a:solidFill>
                  <a:srgbClr val="004899"/>
                </a:solidFill>
                <a:latin typeface="+mn-lt"/>
                <a:ea typeface="Roboto" charset="0"/>
                <a:cs typeface="Roboto" charset="0"/>
              </a:defRPr>
            </a:lvl1pPr>
            <a:lvl2pPr marL="449263" indent="-179388">
              <a:buClr>
                <a:schemeClr val="accent4"/>
              </a:buClr>
              <a:buSzPct val="130000"/>
              <a:tabLst/>
              <a:defRPr sz="1600" b="0" i="0">
                <a:latin typeface="+mn-lt"/>
                <a:ea typeface="Roboto" charset="0"/>
                <a:cs typeface="Roboto" charset="0"/>
              </a:defRPr>
            </a:lvl2pPr>
            <a:lvl3pPr marL="762000" indent="-139700">
              <a:buClr>
                <a:schemeClr val="accent4"/>
              </a:buClr>
              <a:buSzPct val="130000"/>
              <a:tabLst/>
              <a:defRPr sz="1400" b="0" i="0">
                <a:latin typeface="+mn-lt"/>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a:t>Lorem Ipsum is simply dummy text of the printing and typesetting industry since 1500s.</a:t>
            </a:r>
          </a:p>
        </p:txBody>
      </p:sp>
      <p:cxnSp>
        <p:nvCxnSpPr>
          <p:cNvPr id="8" name="Straight Connector 7"/>
          <p:cNvCxnSpPr/>
          <p:nvPr userDrawn="1"/>
        </p:nvCxnSpPr>
        <p:spPr>
          <a:xfrm>
            <a:off x="8502676" y="2898690"/>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AEBD5E7-2240-4D9A-AA71-D6BBAEE37EF9}"/>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Ipsum</a:t>
            </a:r>
            <a:endParaRPr lang="en-US"/>
          </a:p>
        </p:txBody>
      </p:sp>
      <p:sp>
        <p:nvSpPr>
          <p:cNvPr id="9" name="Content Placeholder 2">
            <a:extLst>
              <a:ext uri="{FF2B5EF4-FFF2-40B4-BE49-F238E27FC236}">
                <a16:creationId xmlns:a16="http://schemas.microsoft.com/office/drawing/2014/main" id="{15D12F71-14E0-4ECB-9A9F-427CBDDA48DC}"/>
              </a:ext>
            </a:extLst>
          </p:cNvPr>
          <p:cNvSpPr>
            <a:spLocks noGrp="1"/>
          </p:cNvSpPr>
          <p:nvPr>
            <p:ph idx="1" hasCustomPrompt="1"/>
          </p:nvPr>
        </p:nvSpPr>
        <p:spPr>
          <a:xfrm>
            <a:off x="838200" y="1620000"/>
            <a:ext cx="7546675" cy="4514100"/>
          </a:xfrm>
          <a:prstGeom prst="rect">
            <a:avLst/>
          </a:prstGeom>
        </p:spPr>
        <p:txBody>
          <a:bodyPr/>
          <a:lstStyle>
            <a:lvl1pPr marL="0" indent="0" algn="just">
              <a:lnSpc>
                <a:spcPct val="100000"/>
              </a:lnSpc>
              <a:spcBef>
                <a:spcPts val="0"/>
              </a:spcBef>
              <a:spcAft>
                <a:spcPts val="1000"/>
              </a:spcAft>
              <a:buClr>
                <a:srgbClr val="004899"/>
              </a:buClr>
              <a:buSzPct val="110000"/>
              <a:buFontTx/>
              <a:buNone/>
              <a:defRPr sz="2200">
                <a:solidFill>
                  <a:srgbClr val="000000"/>
                </a:solidFill>
              </a:defRPr>
            </a:lvl1pPr>
            <a:lvl2pPr marL="468000">
              <a:lnSpc>
                <a:spcPct val="100000"/>
              </a:lnSpc>
              <a:spcBef>
                <a:spcPts val="0"/>
              </a:spcBef>
              <a:spcAft>
                <a:spcPts val="1000"/>
              </a:spcAft>
              <a:buClr>
                <a:srgbClr val="004899"/>
              </a:buClr>
              <a:defRPr sz="2000">
                <a:solidFill>
                  <a:srgbClr val="000000"/>
                </a:solidFill>
              </a:defRPr>
            </a:lvl2pPr>
            <a:lvl3pPr marL="719138" indent="-228600">
              <a:lnSpc>
                <a:spcPct val="100000"/>
              </a:lnSpc>
              <a:spcBef>
                <a:spcPts val="0"/>
              </a:spcBef>
              <a:spcAft>
                <a:spcPts val="600"/>
              </a:spcAft>
              <a:buClr>
                <a:srgbClr val="004899"/>
              </a:buClr>
              <a:defRPr sz="1800">
                <a:solidFill>
                  <a:srgbClr val="000000"/>
                </a:solidFill>
              </a:defRPr>
            </a:lvl3pPr>
            <a:lvl4pPr marL="972000" indent="-230400">
              <a:buClr>
                <a:srgbClr val="004899"/>
              </a:buClr>
              <a:defRPr sz="1600">
                <a:solidFill>
                  <a:srgbClr val="000000"/>
                </a:solidFill>
              </a:defRPr>
            </a:lvl4pPr>
            <a:lvl5pPr marL="972612" indent="0">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a:t>
            </a:r>
            <a:endParaRPr lang="et-EE"/>
          </a:p>
          <a:p>
            <a:pPr lvl="0"/>
            <a:r>
              <a:rPr lang="en-GB"/>
              <a:t>It has survived not only five centuries, but also the leap into electronic typesetting, remaining essentially unchanged. </a:t>
            </a:r>
            <a:endParaRPr lang="et-EE"/>
          </a:p>
          <a:p>
            <a:pPr lvl="0"/>
            <a:r>
              <a:rPr lang="en-GB"/>
              <a:t>It was popularised in the 1960s with the release of </a:t>
            </a:r>
            <a:r>
              <a:rPr lang="en-GB" err="1"/>
              <a:t>Letraset</a:t>
            </a:r>
            <a:r>
              <a:rPr lang="en-GB"/>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1044015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with badge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501" y="4598081"/>
            <a:ext cx="1084306" cy="139990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8725" y="4598082"/>
            <a:ext cx="1085615" cy="1399907"/>
          </a:xfrm>
          <a:prstGeom prst="rect">
            <a:avLst/>
          </a:prstGeom>
        </p:spPr>
      </p:pic>
      <p:sp>
        <p:nvSpPr>
          <p:cNvPr id="11" name="Title 1">
            <a:extLst>
              <a:ext uri="{FF2B5EF4-FFF2-40B4-BE49-F238E27FC236}">
                <a16:creationId xmlns:a16="http://schemas.microsoft.com/office/drawing/2014/main" id="{0EFE7918-89C1-4A21-84F7-E1B05659DD9A}"/>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Content Placeholder 2">
            <a:extLst>
              <a:ext uri="{FF2B5EF4-FFF2-40B4-BE49-F238E27FC236}">
                <a16:creationId xmlns:a16="http://schemas.microsoft.com/office/drawing/2014/main" id="{561F1D37-89B2-4BC6-A566-218E69BED7A6}"/>
              </a:ext>
            </a:extLst>
          </p:cNvPr>
          <p:cNvSpPr>
            <a:spLocks noGrp="1"/>
          </p:cNvSpPr>
          <p:nvPr>
            <p:ph idx="1" hasCustomPrompt="1"/>
          </p:nvPr>
        </p:nvSpPr>
        <p:spPr>
          <a:xfrm>
            <a:off x="838200" y="1620000"/>
            <a:ext cx="10516200" cy="2978081"/>
          </a:xfrm>
          <a:prstGeom prst="rect">
            <a:avLst/>
          </a:prstGeom>
        </p:spPr>
        <p:txBody>
          <a:bodyPr/>
          <a:lstStyle>
            <a:lvl1pPr marL="252000" indent="-252000">
              <a:lnSpc>
                <a:spcPct val="100000"/>
              </a:lnSpc>
              <a:spcBef>
                <a:spcPts val="0"/>
              </a:spcBef>
              <a:spcAft>
                <a:spcPts val="1000"/>
              </a:spcAft>
              <a:buClr>
                <a:srgbClr val="004899"/>
              </a:buClr>
              <a:buFont typeface="Arial" panose="020B0604020202020204" pitchFamily="34" charset="0"/>
              <a:buChar char="•"/>
              <a:defRPr sz="2200">
                <a:solidFill>
                  <a:srgbClr val="000000"/>
                </a:solidFill>
              </a:defRPr>
            </a:lvl1pPr>
            <a:lvl2pPr marL="504000" indent="-252000">
              <a:spcBef>
                <a:spcPts val="0"/>
              </a:spcBef>
              <a:spcAft>
                <a:spcPts val="1000"/>
              </a:spcAft>
              <a:buClr>
                <a:srgbClr val="004899"/>
              </a:buClr>
              <a:buFont typeface="Arial" panose="020B0604020202020204" pitchFamily="34" charset="0"/>
              <a:buChar char="−"/>
              <a:defRPr sz="2000">
                <a:solidFill>
                  <a:srgbClr val="000000"/>
                </a:solidFill>
              </a:defRPr>
            </a:lvl2pPr>
            <a:lvl3pPr marL="490538" indent="0">
              <a:lnSpc>
                <a:spcPct val="100000"/>
              </a:lnSpc>
              <a:spcBef>
                <a:spcPts val="0"/>
              </a:spcBef>
              <a:spcAft>
                <a:spcPts val="1000"/>
              </a:spcAft>
              <a:buClr>
                <a:srgbClr val="004899"/>
              </a:buClr>
              <a:buFontTx/>
              <a:buNone/>
              <a:defRPr sz="1800">
                <a:solidFill>
                  <a:srgbClr val="000000"/>
                </a:solidFill>
              </a:defRPr>
            </a:lvl3pPr>
            <a:lvl4pPr marL="741600" indent="0">
              <a:lnSpc>
                <a:spcPct val="100000"/>
              </a:lnSpc>
              <a:spcBef>
                <a:spcPts val="0"/>
              </a:spcBef>
              <a:spcAft>
                <a:spcPts val="600"/>
              </a:spcAft>
              <a:buClr>
                <a:srgbClr val="004899"/>
              </a:buClr>
              <a:buNone/>
              <a:defRPr sz="1600">
                <a:solidFill>
                  <a:srgbClr val="000000"/>
                </a:solidFill>
              </a:defRPr>
            </a:lvl4pPr>
            <a:lvl5pPr marL="972612" indent="0">
              <a:lnSpc>
                <a:spcPct val="100000"/>
              </a:lnSpc>
              <a:spcBef>
                <a:spcPts val="0"/>
              </a:spcBef>
              <a:spcAft>
                <a:spcPts val="600"/>
              </a:spcAft>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a:t>
            </a:r>
          </a:p>
          <a:p>
            <a:pPr lvl="1"/>
            <a:r>
              <a:rPr lang="en-GB"/>
              <a:t>Lorem Ipsum has been the industry's standard dummy text ever since the 1500s, when an unknown printer took a galley of type and scrambled it to make a type specimen book. </a:t>
            </a:r>
          </a:p>
          <a:p>
            <a:pPr lvl="0"/>
            <a:r>
              <a:rPr lang="en-GB"/>
              <a:t>It has survived not only five centuries, but also the leap into electronic typesetting, remaining essentially unchanged.</a:t>
            </a:r>
          </a:p>
        </p:txBody>
      </p:sp>
    </p:spTree>
    <p:extLst>
      <p:ext uri="{BB962C8B-B14F-4D97-AF65-F5344CB8AC3E}">
        <p14:creationId xmlns:p14="http://schemas.microsoft.com/office/powerpoint/2010/main" val="405399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V">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1" y="2327714"/>
            <a:ext cx="4737962" cy="2200260"/>
          </a:xfrm>
          <a:prstGeom prst="rect">
            <a:avLst/>
          </a:prstGeom>
        </p:spPr>
      </p:pic>
    </p:spTree>
    <p:extLst>
      <p:ext uri="{BB962C8B-B14F-4D97-AF65-F5344CB8AC3E}">
        <p14:creationId xmlns:p14="http://schemas.microsoft.com/office/powerpoint/2010/main" val="23042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Picture Placeholder 17">
            <a:extLst>
              <a:ext uri="{FF2B5EF4-FFF2-40B4-BE49-F238E27FC236}">
                <a16:creationId xmlns:a16="http://schemas.microsoft.com/office/drawing/2014/main" id="{42F4C35E-4E62-4F83-B11A-31DCED2488C5}"/>
              </a:ext>
            </a:extLst>
          </p:cNvPr>
          <p:cNvSpPr>
            <a:spLocks noGrp="1"/>
          </p:cNvSpPr>
          <p:nvPr>
            <p:ph type="pic" sz="quarter" idx="13"/>
          </p:nvPr>
        </p:nvSpPr>
        <p:spPr>
          <a:xfrm>
            <a:off x="6091200" y="0"/>
            <a:ext cx="6094800" cy="6156000"/>
          </a:xfrm>
          <a:custGeom>
            <a:avLst/>
            <a:gdLst>
              <a:gd name="connsiteX0" fmla="*/ 1416702 w 6096001"/>
              <a:gd name="connsiteY0" fmla="*/ 0 h 6159500"/>
              <a:gd name="connsiteX1" fmla="*/ 6096001 w 6096001"/>
              <a:gd name="connsiteY1" fmla="*/ 0 h 6159500"/>
              <a:gd name="connsiteX2" fmla="*/ 6096001 w 6096001"/>
              <a:gd name="connsiteY2" fmla="*/ 6159500 h 6159500"/>
              <a:gd name="connsiteX3" fmla="*/ 1239025 w 6096001"/>
              <a:gd name="connsiteY3" fmla="*/ 6159500 h 6159500"/>
              <a:gd name="connsiteX4" fmla="*/ 970274 w 6096001"/>
              <a:gd name="connsiteY4" fmla="*/ 5863799 h 6159500"/>
              <a:gd name="connsiteX5" fmla="*/ 0 w 6096001"/>
              <a:gd name="connsiteY5" fmla="*/ 3161017 h 6159500"/>
              <a:gd name="connsiteX6" fmla="*/ 1244515 w 6096001"/>
              <a:gd name="connsiteY6" fmla="*/ 156494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159500">
                <a:moveTo>
                  <a:pt x="1416702" y="0"/>
                </a:moveTo>
                <a:lnTo>
                  <a:pt x="6096001" y="0"/>
                </a:lnTo>
                <a:lnTo>
                  <a:pt x="6096001" y="6159500"/>
                </a:lnTo>
                <a:lnTo>
                  <a:pt x="1239025" y="6159500"/>
                </a:lnTo>
                <a:lnTo>
                  <a:pt x="970274" y="5863799"/>
                </a:lnTo>
                <a:cubicBezTo>
                  <a:pt x="364124" y="5129315"/>
                  <a:pt x="0" y="4187689"/>
                  <a:pt x="0" y="3161017"/>
                </a:cubicBezTo>
                <a:cubicBezTo>
                  <a:pt x="0" y="1987678"/>
                  <a:pt x="475590" y="925419"/>
                  <a:pt x="1244515" y="156494"/>
                </a:cubicBezTo>
                <a:close/>
              </a:path>
            </a:pathLst>
          </a:custGeom>
          <a:solidFill>
            <a:schemeClr val="bg2"/>
          </a:solidFill>
        </p:spPr>
        <p:txBody>
          <a:bodyPr wrap="square" lIns="0" tIns="0" rIns="0" bIns="0" anchor="ctr" anchorCtr="0">
            <a:noAutofit/>
          </a:bodyPr>
          <a:lstStyle>
            <a:lvl1pPr marL="0" indent="0">
              <a:buNone/>
              <a:defRPr>
                <a:solidFill>
                  <a:schemeClr val="bg1"/>
                </a:solidFill>
              </a:defRPr>
            </a:lvl1pPr>
          </a:lstStyle>
          <a:p>
            <a:endParaRPr lang="en-US"/>
          </a:p>
        </p:txBody>
      </p:sp>
      <p:sp>
        <p:nvSpPr>
          <p:cNvPr id="6" name="Text Placeholder 7">
            <a:extLst>
              <a:ext uri="{FF2B5EF4-FFF2-40B4-BE49-F238E27FC236}">
                <a16:creationId xmlns:a16="http://schemas.microsoft.com/office/drawing/2014/main" id="{CB578B74-5696-4379-9F2C-3240AB696F36}"/>
              </a:ext>
            </a:extLst>
          </p:cNvPr>
          <p:cNvSpPr>
            <a:spLocks noGrp="1"/>
          </p:cNvSpPr>
          <p:nvPr>
            <p:ph type="body" sz="quarter" idx="12" hasCustomPrompt="1"/>
          </p:nvPr>
        </p:nvSpPr>
        <p:spPr>
          <a:xfrm>
            <a:off x="899995" y="1818758"/>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800" b="1"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Title position</a:t>
            </a:r>
            <a:br>
              <a:rPr lang="en-US"/>
            </a:br>
            <a:r>
              <a:rPr lang="en-GB" noProof="0"/>
              <a:t>Department and title in department</a:t>
            </a:r>
            <a:endParaRPr lang="en-US"/>
          </a:p>
        </p:txBody>
      </p:sp>
      <p:sp>
        <p:nvSpPr>
          <p:cNvPr id="7" name="Text Placeholder 7">
            <a:extLst>
              <a:ext uri="{FF2B5EF4-FFF2-40B4-BE49-F238E27FC236}">
                <a16:creationId xmlns:a16="http://schemas.microsoft.com/office/drawing/2014/main" id="{946CA566-00CA-4B88-A382-55A3FE595098}"/>
              </a:ext>
            </a:extLst>
          </p:cNvPr>
          <p:cNvSpPr>
            <a:spLocks noGrp="1"/>
          </p:cNvSpPr>
          <p:nvPr>
            <p:ph type="body" sz="quarter" idx="15" hasCustomPrompt="1"/>
          </p:nvPr>
        </p:nvSpPr>
        <p:spPr>
          <a:xfrm>
            <a:off x="899997" y="3178388"/>
            <a:ext cx="4859999" cy="2964884"/>
          </a:xfrm>
          <a:prstGeom prst="rect">
            <a:avLst/>
          </a:prstGeom>
        </p:spPr>
        <p:txBody>
          <a:bodyPr lIns="0" tIns="0" rIns="0" bIns="0">
            <a:noAutofit/>
          </a:bodyPr>
          <a:lstStyle>
            <a:lvl1pPr marL="0" marR="0" indent="0" algn="just" defTabSz="914400" rtl="0" eaLnBrk="1" fontAlgn="auto" latinLnBrk="0" hangingPunct="1">
              <a:lnSpc>
                <a:spcPct val="100000"/>
              </a:lnSpc>
              <a:spcBef>
                <a:spcPts val="0"/>
              </a:spcBef>
              <a:spcAft>
                <a:spcPts val="1000"/>
              </a:spcAft>
              <a:buClr>
                <a:srgbClr val="004899"/>
              </a:buClr>
              <a:buSzPct val="110000"/>
              <a:buFontTx/>
              <a:buNone/>
              <a:tabLst/>
              <a:defRPr sz="16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8" name="Text Placeholder 7">
            <a:extLst>
              <a:ext uri="{FF2B5EF4-FFF2-40B4-BE49-F238E27FC236}">
                <a16:creationId xmlns:a16="http://schemas.microsoft.com/office/drawing/2014/main" id="{FA476A48-1A07-4648-B8B3-D923DBA1513B}"/>
              </a:ext>
            </a:extLst>
          </p:cNvPr>
          <p:cNvSpPr>
            <a:spLocks noGrp="1"/>
          </p:cNvSpPr>
          <p:nvPr>
            <p:ph type="body" sz="quarter" idx="16" hasCustomPrompt="1"/>
          </p:nvPr>
        </p:nvSpPr>
        <p:spPr>
          <a:xfrm>
            <a:off x="899995" y="2498573"/>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7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err="1"/>
              <a:t>xxx.xxx@cobalt.legal</a:t>
            </a:r>
            <a:br>
              <a:rPr lang="en-US"/>
            </a:br>
            <a:r>
              <a:rPr lang="en-US"/>
              <a:t>+37x xxx </a:t>
            </a:r>
            <a:r>
              <a:rPr lang="en-US" err="1"/>
              <a:t>xxxx</a:t>
            </a:r>
            <a:endParaRPr lang="en-US"/>
          </a:p>
        </p:txBody>
      </p:sp>
      <p:sp>
        <p:nvSpPr>
          <p:cNvPr id="9" name="Text Placeholder 7">
            <a:extLst>
              <a:ext uri="{FF2B5EF4-FFF2-40B4-BE49-F238E27FC236}">
                <a16:creationId xmlns:a16="http://schemas.microsoft.com/office/drawing/2014/main" id="{2A1DCCCA-A40A-4010-A0A5-442D90794C67}"/>
              </a:ext>
            </a:extLst>
          </p:cNvPr>
          <p:cNvSpPr>
            <a:spLocks noGrp="1"/>
          </p:cNvSpPr>
          <p:nvPr>
            <p:ph type="body" sz="quarter" idx="17" hasCustomPrompt="1"/>
          </p:nvPr>
        </p:nvSpPr>
        <p:spPr>
          <a:xfrm>
            <a:off x="0" y="218559"/>
            <a:ext cx="3117600" cy="378000"/>
          </a:xfrm>
          <a:prstGeom prst="rect">
            <a:avLst/>
          </a:prstGeom>
          <a:solidFill>
            <a:srgbClr val="004899"/>
          </a:solidFill>
        </p:spPr>
        <p:txBody>
          <a:bodyPr lIns="288000" tIns="0" rIns="0" bIns="0" anchor="ctr" anchorCtr="0">
            <a:noAutofit/>
          </a:bodyPr>
          <a:lstStyle>
            <a:lvl1pPr marL="0" indent="0" algn="l">
              <a:lnSpc>
                <a:spcPct val="100000"/>
              </a:lnSpc>
              <a:spcBef>
                <a:spcPts val="0"/>
              </a:spcBef>
              <a:spcAft>
                <a:spcPts val="0"/>
              </a:spcAft>
              <a:buClr>
                <a:schemeClr val="accent4"/>
              </a:buClr>
              <a:buSzPct val="130000"/>
              <a:buFont typeface="Arial" charset="0"/>
              <a:buNone/>
              <a:tabLst/>
              <a:defRPr sz="3000" b="1" i="0">
                <a:solidFill>
                  <a:schemeClr val="bg1"/>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lv-LV" err="1"/>
              <a:t>Click</a:t>
            </a:r>
            <a:r>
              <a:rPr lang="lv-LV"/>
              <a:t> to </a:t>
            </a:r>
            <a:r>
              <a:rPr lang="lv-LV" err="1"/>
              <a:t>edit</a:t>
            </a:r>
            <a:endParaRPr lang="en-US"/>
          </a:p>
        </p:txBody>
      </p:sp>
      <p:sp>
        <p:nvSpPr>
          <p:cNvPr id="10" name="Title 1">
            <a:extLst>
              <a:ext uri="{FF2B5EF4-FFF2-40B4-BE49-F238E27FC236}">
                <a16:creationId xmlns:a16="http://schemas.microsoft.com/office/drawing/2014/main" id="{324F6D9B-B5A8-4274-ADE2-07A31B9E2D9E}"/>
              </a:ext>
            </a:extLst>
          </p:cNvPr>
          <p:cNvSpPr>
            <a:spLocks noGrp="1"/>
          </p:cNvSpPr>
          <p:nvPr>
            <p:ph type="title" hasCustomPrompt="1"/>
          </p:nvPr>
        </p:nvSpPr>
        <p:spPr>
          <a:xfrm>
            <a:off x="899995" y="862503"/>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pPr lvl="0"/>
            <a:r>
              <a:rPr lang="et-EE" err="1"/>
              <a:t>Name</a:t>
            </a:r>
            <a:r>
              <a:rPr lang="et-EE"/>
              <a:t> </a:t>
            </a:r>
            <a:r>
              <a:rPr lang="et-EE" err="1"/>
              <a:t>Surname</a:t>
            </a:r>
            <a:r>
              <a:rPr lang="en-US"/>
              <a:t> </a:t>
            </a:r>
          </a:p>
        </p:txBody>
      </p:sp>
    </p:spTree>
    <p:extLst>
      <p:ext uri="{BB962C8B-B14F-4D97-AF65-F5344CB8AC3E}">
        <p14:creationId xmlns:p14="http://schemas.microsoft.com/office/powerpoint/2010/main" val="370146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left white">
    <p:spTree>
      <p:nvGrpSpPr>
        <p:cNvPr id="1" name=""/>
        <p:cNvGrpSpPr/>
        <p:nvPr/>
      </p:nvGrpSpPr>
      <p:grpSpPr>
        <a:xfrm>
          <a:off x="0" y="0"/>
          <a:ext cx="0" cy="0"/>
          <a:chOff x="0" y="0"/>
          <a:chExt cx="0" cy="0"/>
        </a:xfrm>
      </p:grpSpPr>
      <p:sp>
        <p:nvSpPr>
          <p:cNvPr id="7" name="Picture Placeholder 30"/>
          <p:cNvSpPr>
            <a:spLocks noGrp="1"/>
          </p:cNvSpPr>
          <p:nvPr>
            <p:ph type="pic" sz="quarter" idx="11"/>
          </p:nvPr>
        </p:nvSpPr>
        <p:spPr>
          <a:xfrm>
            <a:off x="0" y="0"/>
            <a:ext cx="6094800" cy="6156000"/>
          </a:xfrm>
          <a:custGeom>
            <a:avLst/>
            <a:gdLst>
              <a:gd name="connsiteX0" fmla="*/ 0 w 6468036"/>
              <a:gd name="connsiteY0" fmla="*/ 0 h 6159500"/>
              <a:gd name="connsiteX1" fmla="*/ 5665452 w 6468036"/>
              <a:gd name="connsiteY1" fmla="*/ 0 h 6159500"/>
              <a:gd name="connsiteX2" fmla="*/ 5760382 w 6468036"/>
              <a:gd name="connsiteY2" fmla="*/ 148078 h 6159500"/>
              <a:gd name="connsiteX3" fmla="*/ 6468036 w 6468036"/>
              <a:gd name="connsiteY3" fmla="*/ 2682686 h 6159500"/>
              <a:gd name="connsiteX4" fmla="*/ 5198221 w 6468036"/>
              <a:gd name="connsiteY4" fmla="*/ 5969271 h 6159500"/>
              <a:gd name="connsiteX5" fmla="*/ 5014677 w 6468036"/>
              <a:gd name="connsiteY5" fmla="*/ 6159500 h 6159500"/>
              <a:gd name="connsiteX6" fmla="*/ 0 w 6468036"/>
              <a:gd name="connsiteY6" fmla="*/ 615950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036" h="6159500">
                <a:moveTo>
                  <a:pt x="0" y="0"/>
                </a:moveTo>
                <a:lnTo>
                  <a:pt x="5665452" y="0"/>
                </a:lnTo>
                <a:lnTo>
                  <a:pt x="5760382" y="148078"/>
                </a:lnTo>
                <a:cubicBezTo>
                  <a:pt x="6209442" y="887129"/>
                  <a:pt x="6468036" y="1754709"/>
                  <a:pt x="6468036" y="2682686"/>
                </a:cubicBezTo>
                <a:cubicBezTo>
                  <a:pt x="6468036" y="3948110"/>
                  <a:pt x="5987179" y="5101224"/>
                  <a:pt x="5198221" y="5969271"/>
                </a:cubicBezTo>
                <a:lnTo>
                  <a:pt x="5014677" y="6159500"/>
                </a:lnTo>
                <a:lnTo>
                  <a:pt x="0" y="6159500"/>
                </a:lnTo>
                <a:close/>
              </a:path>
            </a:pathLst>
          </a:custGeom>
          <a:solidFill>
            <a:schemeClr val="bg2"/>
          </a:solidFill>
        </p:spPr>
        <p:txBody>
          <a:bodyPr wrap="square" lIns="0" tIns="0" rIns="0" bIns="0" anchor="ctr" anchorCtr="0">
            <a:noAutofit/>
          </a:bodyPr>
          <a:lstStyle>
            <a:lvl1pPr marL="0" indent="0">
              <a:buNone/>
              <a:defRPr b="0" i="0">
                <a:solidFill>
                  <a:schemeClr val="bg1"/>
                </a:solidFill>
                <a:latin typeface="Roboto Regular" charset="0"/>
              </a:defRPr>
            </a:lvl1pPr>
          </a:lstStyle>
          <a:p>
            <a:endParaRPr lang="en-US"/>
          </a:p>
        </p:txBody>
      </p:sp>
      <p:sp>
        <p:nvSpPr>
          <p:cNvPr id="8" name="Title 1"/>
          <p:cNvSpPr>
            <a:spLocks noGrp="1"/>
          </p:cNvSpPr>
          <p:nvPr>
            <p:ph type="title" hasCustomPrompt="1"/>
          </p:nvPr>
        </p:nvSpPr>
        <p:spPr>
          <a:xfrm>
            <a:off x="6660000" y="648000"/>
            <a:ext cx="4932000" cy="2448000"/>
          </a:xfrm>
          <a:prstGeom prst="rect">
            <a:avLst/>
          </a:prstGeom>
        </p:spPr>
        <p:txBody>
          <a:bodyPr lIns="0" tIns="0" rIns="0" bIns="0" anchor="b" anchorCtr="0"/>
          <a:lstStyle>
            <a:lvl1pPr>
              <a:lnSpc>
                <a:spcPct val="100000"/>
              </a:lnSpc>
              <a:defRPr sz="3000" b="1" i="0">
                <a:latin typeface="+mj-lt"/>
                <a:ea typeface="Roboto Slab Light" charset="0"/>
                <a:cs typeface="Roboto Slab Light" charset="0"/>
              </a:defRPr>
            </a:lvl1pPr>
          </a:lstStyle>
          <a:p>
            <a:r>
              <a:rPr lang="en-US"/>
              <a:t>Lorem Ipsum is simply a dummy text</a:t>
            </a:r>
          </a:p>
        </p:txBody>
      </p:sp>
      <p:sp>
        <p:nvSpPr>
          <p:cNvPr id="9" name="Text Placeholder 7"/>
          <p:cNvSpPr>
            <a:spLocks noGrp="1"/>
          </p:cNvSpPr>
          <p:nvPr>
            <p:ph type="body" sz="quarter" idx="12" hasCustomPrompt="1"/>
          </p:nvPr>
        </p:nvSpPr>
        <p:spPr>
          <a:xfrm>
            <a:off x="6660000" y="3276600"/>
            <a:ext cx="4942800" cy="2448000"/>
          </a:xfrm>
          <a:prstGeom prst="rect">
            <a:avLst/>
          </a:prstGeom>
        </p:spPr>
        <p:txBody>
          <a:bodyPr lIns="0" tIns="0" rIns="0" bIns="0">
            <a:noAutofit/>
          </a:bodyPr>
          <a:lstStyle>
            <a:lvl1pPr marL="252000" indent="-252000" algn="just">
              <a:lnSpc>
                <a:spcPct val="100000"/>
              </a:lnSpc>
              <a:spcBef>
                <a:spcPts val="0"/>
              </a:spcBef>
              <a:spcAft>
                <a:spcPts val="1000"/>
              </a:spcAft>
              <a:buClr>
                <a:srgbClr val="004899"/>
              </a:buClr>
              <a:buSzPct val="110000"/>
              <a:buFont typeface="Arial" panose="020B0604020202020204" pitchFamily="34" charset="0"/>
              <a:buChar char="•"/>
              <a:tabLst/>
              <a:defRPr sz="2000" b="0" i="0">
                <a:solidFill>
                  <a:srgbClr val="000000"/>
                </a:solidFill>
                <a:latin typeface="+mn-lt"/>
                <a:ea typeface="Roboto" charset="0"/>
                <a:cs typeface="Roboto" charset="0"/>
              </a:defRPr>
            </a:lvl1pPr>
            <a:lvl2pPr marL="449263" indent="-179388">
              <a:buClr>
                <a:schemeClr val="accent4"/>
              </a:buClr>
              <a:buSzPct val="130000"/>
              <a:tabLst/>
              <a:defRPr sz="1600" b="0" i="0">
                <a:latin typeface="Roboto" charset="0"/>
                <a:ea typeface="Roboto" charset="0"/>
                <a:cs typeface="Roboto" charset="0"/>
              </a:defRPr>
            </a:lvl2pPr>
            <a:lvl3pPr marL="762000" indent="-139700">
              <a:buClr>
                <a:schemeClr val="accent4"/>
              </a:buClr>
              <a:buSzPct val="130000"/>
              <a:tabLst/>
              <a:defRPr sz="1400" b="0" i="0">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Tree>
    <p:extLst>
      <p:ext uri="{BB962C8B-B14F-4D97-AF65-F5344CB8AC3E}">
        <p14:creationId xmlns:p14="http://schemas.microsoft.com/office/powerpoint/2010/main" val="2279904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00000" y="720000"/>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r>
              <a:rPr lang="en-US"/>
              <a:t>Lorem Ipsum is simply</a:t>
            </a:r>
          </a:p>
        </p:txBody>
      </p:sp>
      <p:sp>
        <p:nvSpPr>
          <p:cNvPr id="10" name="Picture Placeholder 17"/>
          <p:cNvSpPr>
            <a:spLocks noGrp="1"/>
          </p:cNvSpPr>
          <p:nvPr>
            <p:ph type="pic" sz="quarter" idx="13"/>
          </p:nvPr>
        </p:nvSpPr>
        <p:spPr>
          <a:xfrm>
            <a:off x="6091200" y="0"/>
            <a:ext cx="6094800" cy="6156000"/>
          </a:xfrm>
          <a:custGeom>
            <a:avLst/>
            <a:gdLst>
              <a:gd name="connsiteX0" fmla="*/ 1416702 w 6096001"/>
              <a:gd name="connsiteY0" fmla="*/ 0 h 6159500"/>
              <a:gd name="connsiteX1" fmla="*/ 6096001 w 6096001"/>
              <a:gd name="connsiteY1" fmla="*/ 0 h 6159500"/>
              <a:gd name="connsiteX2" fmla="*/ 6096001 w 6096001"/>
              <a:gd name="connsiteY2" fmla="*/ 6159500 h 6159500"/>
              <a:gd name="connsiteX3" fmla="*/ 1239025 w 6096001"/>
              <a:gd name="connsiteY3" fmla="*/ 6159500 h 6159500"/>
              <a:gd name="connsiteX4" fmla="*/ 970274 w 6096001"/>
              <a:gd name="connsiteY4" fmla="*/ 5863799 h 6159500"/>
              <a:gd name="connsiteX5" fmla="*/ 0 w 6096001"/>
              <a:gd name="connsiteY5" fmla="*/ 3161017 h 6159500"/>
              <a:gd name="connsiteX6" fmla="*/ 1244515 w 6096001"/>
              <a:gd name="connsiteY6" fmla="*/ 156494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159500">
                <a:moveTo>
                  <a:pt x="1416702" y="0"/>
                </a:moveTo>
                <a:lnTo>
                  <a:pt x="6096001" y="0"/>
                </a:lnTo>
                <a:lnTo>
                  <a:pt x="6096001" y="6159500"/>
                </a:lnTo>
                <a:lnTo>
                  <a:pt x="1239025" y="6159500"/>
                </a:lnTo>
                <a:lnTo>
                  <a:pt x="970274" y="5863799"/>
                </a:lnTo>
                <a:cubicBezTo>
                  <a:pt x="364124" y="5129315"/>
                  <a:pt x="0" y="4187689"/>
                  <a:pt x="0" y="3161017"/>
                </a:cubicBezTo>
                <a:cubicBezTo>
                  <a:pt x="0" y="1987678"/>
                  <a:pt x="475590" y="925419"/>
                  <a:pt x="1244515" y="156494"/>
                </a:cubicBezTo>
                <a:close/>
              </a:path>
            </a:pathLst>
          </a:custGeom>
          <a:solidFill>
            <a:schemeClr val="bg2"/>
          </a:solidFill>
        </p:spPr>
        <p:txBody>
          <a:bodyPr wrap="square" lIns="0" tIns="0" rIns="0" bIns="0" anchor="ctr" anchorCtr="0">
            <a:noAutofit/>
          </a:bodyPr>
          <a:lstStyle>
            <a:lvl1pPr marL="0" indent="0">
              <a:buNone/>
              <a:defRPr>
                <a:solidFill>
                  <a:schemeClr val="bg1"/>
                </a:solidFill>
              </a:defRPr>
            </a:lvl1pPr>
          </a:lstStyle>
          <a:p>
            <a:endParaRPr lang="en-US"/>
          </a:p>
        </p:txBody>
      </p:sp>
      <p:sp>
        <p:nvSpPr>
          <p:cNvPr id="9" name="Text Placeholder 7">
            <a:extLst>
              <a:ext uri="{FF2B5EF4-FFF2-40B4-BE49-F238E27FC236}">
                <a16:creationId xmlns:a16="http://schemas.microsoft.com/office/drawing/2014/main" id="{951D4272-8E12-45B1-A8FF-9DB88267DCCB}"/>
              </a:ext>
            </a:extLst>
          </p:cNvPr>
          <p:cNvSpPr>
            <a:spLocks noGrp="1"/>
          </p:cNvSpPr>
          <p:nvPr>
            <p:ph type="body" sz="quarter" idx="12" hasCustomPrompt="1"/>
          </p:nvPr>
        </p:nvSpPr>
        <p:spPr>
          <a:xfrm>
            <a:off x="900000" y="1673524"/>
            <a:ext cx="4859999" cy="4408099"/>
          </a:xfrm>
          <a:prstGeom prst="rect">
            <a:avLst/>
          </a:prstGeom>
        </p:spPr>
        <p:txBody>
          <a:bodyPr lIns="0" tIns="0" rIns="0" bIns="0">
            <a:noAutofit/>
          </a:bodyPr>
          <a:lstStyle>
            <a:lvl1pPr marL="0" indent="0" algn="just">
              <a:lnSpc>
                <a:spcPct val="100000"/>
              </a:lnSpc>
              <a:spcBef>
                <a:spcPts val="0"/>
              </a:spcBef>
              <a:spcAft>
                <a:spcPts val="1000"/>
              </a:spcAft>
              <a:buClr>
                <a:srgbClr val="004899"/>
              </a:buClr>
              <a:buSzPct val="110000"/>
              <a:buFontTx/>
              <a:buNone/>
              <a:tabLst/>
              <a:defRPr sz="18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err="1"/>
              <a:t>Letraset</a:t>
            </a:r>
            <a:r>
              <a:rPr lang="en-GB"/>
              <a:t> sheets containing Lorem Ipsum passages, and more recently with desktop publishing software like Aldus PageMaker including versions of Lorem Ipsum.</a:t>
            </a:r>
          </a:p>
          <a:p>
            <a:pPr lvl="0"/>
            <a:endParaRPr lang="en-US"/>
          </a:p>
          <a:p>
            <a:pPr lvl="0"/>
            <a:endParaRPr lang="en-US"/>
          </a:p>
        </p:txBody>
      </p:sp>
    </p:spTree>
    <p:extLst>
      <p:ext uri="{BB962C8B-B14F-4D97-AF65-F5344CB8AC3E}">
        <p14:creationId xmlns:p14="http://schemas.microsoft.com/office/powerpoint/2010/main" val="2073013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right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99995" y="691053"/>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pPr lvl="0"/>
            <a:r>
              <a:rPr lang="et-EE" err="1"/>
              <a:t>Name</a:t>
            </a:r>
            <a:r>
              <a:rPr lang="et-EE"/>
              <a:t> </a:t>
            </a:r>
            <a:r>
              <a:rPr lang="et-EE" err="1"/>
              <a:t>Surname</a:t>
            </a:r>
            <a:r>
              <a:rPr lang="en-US"/>
              <a:t> </a:t>
            </a:r>
          </a:p>
        </p:txBody>
      </p:sp>
      <p:sp>
        <p:nvSpPr>
          <p:cNvPr id="10" name="Picture Placeholder 17"/>
          <p:cNvSpPr>
            <a:spLocks noGrp="1"/>
          </p:cNvSpPr>
          <p:nvPr>
            <p:ph type="pic" sz="quarter" idx="13"/>
          </p:nvPr>
        </p:nvSpPr>
        <p:spPr>
          <a:xfrm>
            <a:off x="6091200" y="0"/>
            <a:ext cx="6094800" cy="6156000"/>
          </a:xfrm>
          <a:custGeom>
            <a:avLst/>
            <a:gdLst>
              <a:gd name="connsiteX0" fmla="*/ 1416702 w 6096001"/>
              <a:gd name="connsiteY0" fmla="*/ 0 h 6159500"/>
              <a:gd name="connsiteX1" fmla="*/ 6096001 w 6096001"/>
              <a:gd name="connsiteY1" fmla="*/ 0 h 6159500"/>
              <a:gd name="connsiteX2" fmla="*/ 6096001 w 6096001"/>
              <a:gd name="connsiteY2" fmla="*/ 6159500 h 6159500"/>
              <a:gd name="connsiteX3" fmla="*/ 1239025 w 6096001"/>
              <a:gd name="connsiteY3" fmla="*/ 6159500 h 6159500"/>
              <a:gd name="connsiteX4" fmla="*/ 970274 w 6096001"/>
              <a:gd name="connsiteY4" fmla="*/ 5863799 h 6159500"/>
              <a:gd name="connsiteX5" fmla="*/ 0 w 6096001"/>
              <a:gd name="connsiteY5" fmla="*/ 3161017 h 6159500"/>
              <a:gd name="connsiteX6" fmla="*/ 1244515 w 6096001"/>
              <a:gd name="connsiteY6" fmla="*/ 156494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159500">
                <a:moveTo>
                  <a:pt x="1416702" y="0"/>
                </a:moveTo>
                <a:lnTo>
                  <a:pt x="6096001" y="0"/>
                </a:lnTo>
                <a:lnTo>
                  <a:pt x="6096001" y="6159500"/>
                </a:lnTo>
                <a:lnTo>
                  <a:pt x="1239025" y="6159500"/>
                </a:lnTo>
                <a:lnTo>
                  <a:pt x="970274" y="5863799"/>
                </a:lnTo>
                <a:cubicBezTo>
                  <a:pt x="364124" y="5129315"/>
                  <a:pt x="0" y="4187689"/>
                  <a:pt x="0" y="3161017"/>
                </a:cubicBezTo>
                <a:cubicBezTo>
                  <a:pt x="0" y="1987678"/>
                  <a:pt x="475590" y="925419"/>
                  <a:pt x="1244515" y="156494"/>
                </a:cubicBezTo>
                <a:close/>
              </a:path>
            </a:pathLst>
          </a:custGeom>
          <a:solidFill>
            <a:schemeClr val="bg2"/>
          </a:solidFill>
        </p:spPr>
        <p:txBody>
          <a:bodyPr wrap="square" lIns="0" tIns="0" rIns="0" bIns="0" anchor="ctr" anchorCtr="0">
            <a:noAutofit/>
          </a:bodyPr>
          <a:lstStyle>
            <a:lvl1pPr marL="0" indent="0">
              <a:buNone/>
              <a:defRPr>
                <a:solidFill>
                  <a:schemeClr val="bg1"/>
                </a:solidFill>
              </a:defRPr>
            </a:lvl1pPr>
          </a:lstStyle>
          <a:p>
            <a:endParaRPr lang="en-US"/>
          </a:p>
        </p:txBody>
      </p:sp>
      <p:sp>
        <p:nvSpPr>
          <p:cNvPr id="9" name="Text Placeholder 7">
            <a:extLst>
              <a:ext uri="{FF2B5EF4-FFF2-40B4-BE49-F238E27FC236}">
                <a16:creationId xmlns:a16="http://schemas.microsoft.com/office/drawing/2014/main" id="{951D4272-8E12-45B1-A8FF-9DB88267DCCB}"/>
              </a:ext>
            </a:extLst>
          </p:cNvPr>
          <p:cNvSpPr>
            <a:spLocks noGrp="1"/>
          </p:cNvSpPr>
          <p:nvPr>
            <p:ph type="body" sz="quarter" idx="12" hasCustomPrompt="1"/>
          </p:nvPr>
        </p:nvSpPr>
        <p:spPr>
          <a:xfrm>
            <a:off x="899995" y="1647308"/>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800" b="1"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Title position</a:t>
            </a:r>
            <a:br>
              <a:rPr lang="en-US"/>
            </a:br>
            <a:r>
              <a:rPr lang="en-GB" noProof="0"/>
              <a:t>Department and title in department</a:t>
            </a:r>
            <a:endParaRPr lang="en-US"/>
          </a:p>
        </p:txBody>
      </p:sp>
      <p:sp>
        <p:nvSpPr>
          <p:cNvPr id="8" name="Text Placeholder 7">
            <a:extLst>
              <a:ext uri="{FF2B5EF4-FFF2-40B4-BE49-F238E27FC236}">
                <a16:creationId xmlns:a16="http://schemas.microsoft.com/office/drawing/2014/main" id="{93AD211A-A08C-46EC-81FB-B5AC903E84C4}"/>
              </a:ext>
            </a:extLst>
          </p:cNvPr>
          <p:cNvSpPr>
            <a:spLocks noGrp="1"/>
          </p:cNvSpPr>
          <p:nvPr>
            <p:ph type="body" sz="quarter" idx="15" hasCustomPrompt="1"/>
          </p:nvPr>
        </p:nvSpPr>
        <p:spPr>
          <a:xfrm>
            <a:off x="899997" y="3006938"/>
            <a:ext cx="4859999" cy="2964884"/>
          </a:xfrm>
          <a:prstGeom prst="rect">
            <a:avLst/>
          </a:prstGeom>
        </p:spPr>
        <p:txBody>
          <a:bodyPr lIns="0" tIns="0" rIns="0" bIns="0">
            <a:noAutofit/>
          </a:bodyPr>
          <a:lstStyle>
            <a:lvl1pPr marL="0" marR="0" indent="0" algn="just" defTabSz="914400" rtl="0" eaLnBrk="1" fontAlgn="auto" latinLnBrk="0" hangingPunct="1">
              <a:lnSpc>
                <a:spcPct val="100000"/>
              </a:lnSpc>
              <a:spcBef>
                <a:spcPts val="0"/>
              </a:spcBef>
              <a:spcAft>
                <a:spcPts val="1000"/>
              </a:spcAft>
              <a:buClr>
                <a:srgbClr val="004899"/>
              </a:buClr>
              <a:buSzPct val="110000"/>
              <a:buFontTx/>
              <a:buNone/>
              <a:tabLst/>
              <a:defRPr sz="16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11" name="Text Placeholder 7">
            <a:extLst>
              <a:ext uri="{FF2B5EF4-FFF2-40B4-BE49-F238E27FC236}">
                <a16:creationId xmlns:a16="http://schemas.microsoft.com/office/drawing/2014/main" id="{0E71A554-B67F-43E4-968A-A876A65F398C}"/>
              </a:ext>
            </a:extLst>
          </p:cNvPr>
          <p:cNvSpPr>
            <a:spLocks noGrp="1"/>
          </p:cNvSpPr>
          <p:nvPr>
            <p:ph type="body" sz="quarter" idx="16" hasCustomPrompt="1"/>
          </p:nvPr>
        </p:nvSpPr>
        <p:spPr>
          <a:xfrm>
            <a:off x="899995" y="2327123"/>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7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err="1"/>
              <a:t>xxx.xxx@cobalt.legal</a:t>
            </a:r>
            <a:br>
              <a:rPr lang="en-US"/>
            </a:br>
            <a:r>
              <a:rPr lang="en-US"/>
              <a:t>+37x xxx </a:t>
            </a:r>
            <a:r>
              <a:rPr lang="en-US" err="1"/>
              <a:t>xxxx</a:t>
            </a:r>
            <a:endParaRPr lang="en-US"/>
          </a:p>
        </p:txBody>
      </p:sp>
    </p:spTree>
    <p:extLst>
      <p:ext uri="{BB962C8B-B14F-4D97-AF65-F5344CB8AC3E}">
        <p14:creationId xmlns:p14="http://schemas.microsoft.com/office/powerpoint/2010/main" val="3196094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right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00000" y="647999"/>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r>
              <a:rPr lang="en-US"/>
              <a:t>Lorem Ipsum is simply</a:t>
            </a:r>
          </a:p>
        </p:txBody>
      </p:sp>
      <p:sp>
        <p:nvSpPr>
          <p:cNvPr id="8" name="Text Placeholder 7"/>
          <p:cNvSpPr>
            <a:spLocks noGrp="1"/>
          </p:cNvSpPr>
          <p:nvPr>
            <p:ph type="body" sz="quarter" idx="12" hasCustomPrompt="1"/>
          </p:nvPr>
        </p:nvSpPr>
        <p:spPr>
          <a:xfrm>
            <a:off x="900000" y="1527858"/>
            <a:ext cx="4860000" cy="4304532"/>
          </a:xfrm>
          <a:prstGeom prst="rect">
            <a:avLst/>
          </a:prstGeom>
        </p:spPr>
        <p:txBody>
          <a:bodyPr lIns="0" tIns="0" rIns="0" bIns="0">
            <a:noAutofit/>
          </a:bodyPr>
          <a:lstStyle>
            <a:lvl1pPr marL="0" indent="0" algn="just">
              <a:lnSpc>
                <a:spcPct val="100000"/>
              </a:lnSpc>
              <a:spcBef>
                <a:spcPts val="0"/>
              </a:spcBef>
              <a:spcAft>
                <a:spcPts val="1000"/>
              </a:spcAft>
              <a:buClr>
                <a:srgbClr val="004899"/>
              </a:buClr>
              <a:buSzPct val="110000"/>
              <a:buFontTx/>
              <a:buNone/>
              <a:tabLst/>
              <a:defRPr sz="1800" b="0" i="0">
                <a:solidFill>
                  <a:srgbClr val="000000"/>
                </a:solidFill>
                <a:latin typeface="+mn-lt"/>
                <a:ea typeface="Roboto" panose="02000000000000000000" pitchFamily="2" charset="0"/>
                <a:cs typeface="Roboto" panose="02000000000000000000" pitchFamily="2" charset="0"/>
              </a:defRPr>
            </a:lvl1pPr>
            <a:lvl2pPr marL="449263" indent="-179388">
              <a:lnSpc>
                <a:spcPct val="100000"/>
              </a:lnSpc>
              <a:spcBef>
                <a:spcPts val="0"/>
              </a:spcBef>
              <a:spcAft>
                <a:spcPts val="600"/>
              </a:spcAft>
              <a:buClr>
                <a:srgbClr val="004899"/>
              </a:buClr>
              <a:buSzPct val="120000"/>
              <a:tabLst/>
              <a:defRPr sz="1600" b="0" i="0">
                <a:solidFill>
                  <a:srgbClr val="000000"/>
                </a:solidFill>
                <a:latin typeface="Roboto" charset="0"/>
                <a:ea typeface="Roboto" charset="0"/>
                <a:cs typeface="Roboto" charset="0"/>
              </a:defRPr>
            </a:lvl2pPr>
            <a:lvl3pPr marL="612000" indent="-180000">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
        <p:nvSpPr>
          <p:cNvPr id="5" name="Picture Placeholder 6">
            <a:extLst>
              <a:ext uri="{FF2B5EF4-FFF2-40B4-BE49-F238E27FC236}">
                <a16:creationId xmlns:a16="http://schemas.microsoft.com/office/drawing/2014/main" id="{733A4C72-9A79-4C11-BCDC-6C27AF5D2062}"/>
              </a:ext>
            </a:extLst>
          </p:cNvPr>
          <p:cNvSpPr>
            <a:spLocks noGrp="1"/>
          </p:cNvSpPr>
          <p:nvPr>
            <p:ph type="pic" sz="quarter" idx="13"/>
          </p:nvPr>
        </p:nvSpPr>
        <p:spPr>
          <a:xfrm>
            <a:off x="6336000" y="720000"/>
            <a:ext cx="5040000" cy="5040000"/>
          </a:xfrm>
          <a:prstGeom prst="ellipse">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858192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circle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11000" y="900000"/>
            <a:ext cx="4942800" cy="2448000"/>
          </a:xfrm>
          <a:prstGeom prst="rect">
            <a:avLst/>
          </a:prstGeom>
        </p:spPr>
        <p:txBody>
          <a:bodyPr lIns="0" tIns="0" rIns="0" bIns="0" anchor="b" anchorCtr="0"/>
          <a:lstStyle>
            <a:lvl1pPr>
              <a:lnSpc>
                <a:spcPct val="100000"/>
              </a:lnSpc>
              <a:defRPr sz="3000" b="1" i="0">
                <a:latin typeface="+mj-lt"/>
                <a:ea typeface="Roboto Slab Light" charset="0"/>
                <a:cs typeface="Roboto Slab Light" charset="0"/>
              </a:defRPr>
            </a:lvl1pPr>
          </a:lstStyle>
          <a:p>
            <a:r>
              <a:rPr lang="en-US"/>
              <a:t>Lorem Ipsum is simply dummy text</a:t>
            </a:r>
          </a:p>
        </p:txBody>
      </p:sp>
      <p:sp>
        <p:nvSpPr>
          <p:cNvPr id="8" name="Text Placeholder 7"/>
          <p:cNvSpPr>
            <a:spLocks noGrp="1"/>
          </p:cNvSpPr>
          <p:nvPr>
            <p:ph type="body" sz="quarter" idx="12" hasCustomPrompt="1"/>
          </p:nvPr>
        </p:nvSpPr>
        <p:spPr>
          <a:xfrm>
            <a:off x="6411000" y="3492000"/>
            <a:ext cx="4942800" cy="2448000"/>
          </a:xfrm>
          <a:prstGeom prst="rect">
            <a:avLst/>
          </a:prstGeom>
        </p:spPr>
        <p:txBody>
          <a:bodyPr lIns="0" tIns="0" rIns="0" bIns="0">
            <a:normAutofit/>
          </a:bodyPr>
          <a:lstStyle>
            <a:lvl1pPr marL="0" indent="0">
              <a:lnSpc>
                <a:spcPct val="100000"/>
              </a:lnSpc>
              <a:spcBef>
                <a:spcPts val="0"/>
              </a:spcBef>
              <a:spcAft>
                <a:spcPts val="1000"/>
              </a:spcAft>
              <a:buClr>
                <a:srgbClr val="004899"/>
              </a:buClr>
              <a:buSzPct val="110000"/>
              <a:buFontTx/>
              <a:buNone/>
              <a:tabLst/>
              <a:defRPr sz="2000" b="0" i="0">
                <a:solidFill>
                  <a:srgbClr val="000000"/>
                </a:solidFill>
                <a:latin typeface="+mn-lt"/>
                <a:ea typeface="Roboto" charset="0"/>
                <a:cs typeface="Roboto" charset="0"/>
              </a:defRPr>
            </a:lvl1pPr>
            <a:lvl2pPr marL="449263" indent="-179388">
              <a:lnSpc>
                <a:spcPct val="100000"/>
              </a:lnSpc>
              <a:spcBef>
                <a:spcPts val="0"/>
              </a:spcBef>
              <a:spcAft>
                <a:spcPts val="600"/>
              </a:spcAft>
              <a:buClr>
                <a:srgbClr val="004899"/>
              </a:buClr>
              <a:buSzPct val="120000"/>
              <a:tabLst/>
              <a:defRPr sz="1600" b="0" i="0">
                <a:solidFill>
                  <a:srgbClr val="000000"/>
                </a:solidFill>
                <a:latin typeface="Roboto" charset="0"/>
                <a:ea typeface="Roboto" charset="0"/>
                <a:cs typeface="Roboto" charset="0"/>
              </a:defRPr>
            </a:lvl2pPr>
            <a:lvl3pPr marL="612000" indent="-1800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10" name="Picture Placeholder 6"/>
          <p:cNvSpPr>
            <a:spLocks noGrp="1"/>
          </p:cNvSpPr>
          <p:nvPr>
            <p:ph type="pic" sz="quarter" idx="13"/>
          </p:nvPr>
        </p:nvSpPr>
        <p:spPr>
          <a:xfrm>
            <a:off x="900000" y="900000"/>
            <a:ext cx="5040000" cy="5040000"/>
          </a:xfrm>
          <a:prstGeom prst="ellipse">
            <a:avLst/>
          </a:prstGeom>
          <a:solidFill>
            <a:schemeClr val="bg2"/>
          </a:solidFill>
        </p:spPr>
        <p:txBody>
          <a:bodyPr lIns="0" tIns="0" rIns="0" bIns="0"/>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89501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full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2988095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full">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12192000" cy="68580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711872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left blue">
    <p:bg>
      <p:bgPr>
        <a:solidFill>
          <a:schemeClr val="tx1"/>
        </a:solidFill>
        <a:effectLst/>
      </p:bgPr>
    </p:bg>
    <p:spTree>
      <p:nvGrpSpPr>
        <p:cNvPr id="1" name=""/>
        <p:cNvGrpSpPr/>
        <p:nvPr/>
      </p:nvGrpSpPr>
      <p:grpSpPr>
        <a:xfrm>
          <a:off x="0" y="0"/>
          <a:ext cx="0" cy="0"/>
          <a:chOff x="0" y="0"/>
          <a:chExt cx="0" cy="0"/>
        </a:xfrm>
      </p:grpSpPr>
      <p:sp>
        <p:nvSpPr>
          <p:cNvPr id="7" name="Picture Placeholder 30"/>
          <p:cNvSpPr>
            <a:spLocks noGrp="1"/>
          </p:cNvSpPr>
          <p:nvPr>
            <p:ph type="pic" sz="quarter" idx="11"/>
          </p:nvPr>
        </p:nvSpPr>
        <p:spPr>
          <a:xfrm>
            <a:off x="0" y="0"/>
            <a:ext cx="6091200" cy="6159600"/>
          </a:xfrm>
          <a:custGeom>
            <a:avLst/>
            <a:gdLst>
              <a:gd name="connsiteX0" fmla="*/ 0 w 6468036"/>
              <a:gd name="connsiteY0" fmla="*/ 0 h 6159500"/>
              <a:gd name="connsiteX1" fmla="*/ 5665452 w 6468036"/>
              <a:gd name="connsiteY1" fmla="*/ 0 h 6159500"/>
              <a:gd name="connsiteX2" fmla="*/ 5760382 w 6468036"/>
              <a:gd name="connsiteY2" fmla="*/ 148078 h 6159500"/>
              <a:gd name="connsiteX3" fmla="*/ 6468036 w 6468036"/>
              <a:gd name="connsiteY3" fmla="*/ 2682686 h 6159500"/>
              <a:gd name="connsiteX4" fmla="*/ 5198221 w 6468036"/>
              <a:gd name="connsiteY4" fmla="*/ 5969271 h 6159500"/>
              <a:gd name="connsiteX5" fmla="*/ 5014677 w 6468036"/>
              <a:gd name="connsiteY5" fmla="*/ 6159500 h 6159500"/>
              <a:gd name="connsiteX6" fmla="*/ 0 w 6468036"/>
              <a:gd name="connsiteY6" fmla="*/ 615950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036" h="6159500">
                <a:moveTo>
                  <a:pt x="0" y="0"/>
                </a:moveTo>
                <a:lnTo>
                  <a:pt x="5665452" y="0"/>
                </a:lnTo>
                <a:lnTo>
                  <a:pt x="5760382" y="148078"/>
                </a:lnTo>
                <a:cubicBezTo>
                  <a:pt x="6209442" y="887129"/>
                  <a:pt x="6468036" y="1754709"/>
                  <a:pt x="6468036" y="2682686"/>
                </a:cubicBezTo>
                <a:cubicBezTo>
                  <a:pt x="6468036" y="3948110"/>
                  <a:pt x="5987179" y="5101224"/>
                  <a:pt x="5198221" y="5969271"/>
                </a:cubicBezTo>
                <a:lnTo>
                  <a:pt x="5014677" y="6159500"/>
                </a:lnTo>
                <a:lnTo>
                  <a:pt x="0" y="6159500"/>
                </a:lnTo>
                <a:close/>
              </a:path>
            </a:pathLst>
          </a:custGeom>
          <a:solidFill>
            <a:schemeClr val="bg2"/>
          </a:solidFill>
        </p:spPr>
        <p:txBody>
          <a:bodyPr wrap="square">
            <a:noAutofit/>
          </a:bodyPr>
          <a:lstStyle>
            <a:lvl1pPr marL="0" indent="0">
              <a:buNone/>
              <a:defRPr b="0" i="0">
                <a:solidFill>
                  <a:schemeClr val="bg1"/>
                </a:solidFill>
                <a:latin typeface="Roboto Regular" charset="0"/>
              </a:defRPr>
            </a:lvl1pPr>
          </a:lstStyle>
          <a:p>
            <a:endParaRPr lang="en-US"/>
          </a:p>
        </p:txBody>
      </p:sp>
      <p:sp>
        <p:nvSpPr>
          <p:cNvPr id="8" name="Title 1"/>
          <p:cNvSpPr>
            <a:spLocks noGrp="1"/>
          </p:cNvSpPr>
          <p:nvPr>
            <p:ph type="title" hasCustomPrompt="1"/>
          </p:nvPr>
        </p:nvSpPr>
        <p:spPr>
          <a:xfrm>
            <a:off x="6660000" y="720000"/>
            <a:ext cx="4693800" cy="2448000"/>
          </a:xfrm>
          <a:prstGeom prst="rect">
            <a:avLst/>
          </a:prstGeom>
        </p:spPr>
        <p:txBody>
          <a:bodyPr lIns="0" tIns="0" rIns="0" bIns="0" anchor="b" anchorCtr="0"/>
          <a:lstStyle>
            <a:lvl1pPr marL="0" indent="0">
              <a:lnSpc>
                <a:spcPct val="100000"/>
              </a:lnSpc>
              <a:defRPr sz="3000" b="1" i="0">
                <a:solidFill>
                  <a:schemeClr val="bg1"/>
                </a:solidFill>
                <a:latin typeface="+mj-lt"/>
                <a:ea typeface="Roboto Slab Light" charset="0"/>
                <a:cs typeface="Roboto Slab Light" charset="0"/>
              </a:defRPr>
            </a:lvl1pPr>
          </a:lstStyle>
          <a:p>
            <a:r>
              <a:rPr lang="en-US"/>
              <a:t>Lorem Ipsum is simply a dummy text</a:t>
            </a:r>
          </a:p>
        </p:txBody>
      </p:sp>
      <p:sp>
        <p:nvSpPr>
          <p:cNvPr id="9" name="Text Placeholder 7"/>
          <p:cNvSpPr>
            <a:spLocks noGrp="1"/>
          </p:cNvSpPr>
          <p:nvPr>
            <p:ph type="body" sz="quarter" idx="12" hasCustomPrompt="1"/>
          </p:nvPr>
        </p:nvSpPr>
        <p:spPr>
          <a:xfrm>
            <a:off x="6660000" y="3345592"/>
            <a:ext cx="4693800" cy="2448000"/>
          </a:xfrm>
          <a:prstGeom prst="rect">
            <a:avLst/>
          </a:prstGeom>
        </p:spPr>
        <p:txBody>
          <a:bodyPr lIns="0" tIns="0" rIns="0" bIns="0">
            <a:normAutofit/>
          </a:bodyPr>
          <a:lstStyle>
            <a:lvl1pPr marL="0" indent="0" algn="just">
              <a:lnSpc>
                <a:spcPct val="100000"/>
              </a:lnSpc>
              <a:spcBef>
                <a:spcPts val="0"/>
              </a:spcBef>
              <a:spcAft>
                <a:spcPts val="1000"/>
              </a:spcAft>
              <a:buClr>
                <a:schemeClr val="bg1"/>
              </a:buClr>
              <a:buSzPct val="110000"/>
              <a:buFontTx/>
              <a:buNone/>
              <a:tabLst/>
              <a:defRPr sz="1800" b="0" i="0">
                <a:solidFill>
                  <a:schemeClr val="bg1"/>
                </a:solidFill>
                <a:latin typeface="+mn-lt"/>
                <a:ea typeface="Roboto" charset="0"/>
                <a:cs typeface="Roboto" charset="0"/>
              </a:defRPr>
            </a:lvl1pPr>
            <a:lvl2pPr marL="449263" indent="-179388" algn="just">
              <a:lnSpc>
                <a:spcPct val="100000"/>
              </a:lnSpc>
              <a:spcBef>
                <a:spcPts val="0"/>
              </a:spcBef>
              <a:spcAft>
                <a:spcPts val="600"/>
              </a:spcAft>
              <a:buClr>
                <a:srgbClr val="FFFFFF"/>
              </a:buClr>
              <a:buSzPct val="120000"/>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marL="1371600" indent="0">
              <a:buNone/>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30628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circle blue">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410323" y="900000"/>
            <a:ext cx="4943475" cy="2448000"/>
          </a:xfrm>
          <a:prstGeom prst="rect">
            <a:avLst/>
          </a:prstGeom>
        </p:spPr>
        <p:txBody>
          <a:bodyPr lIns="0" tIns="0" rIns="0" bIns="0" anchor="b" anchorCtr="0"/>
          <a:lstStyle>
            <a:lvl1pPr>
              <a:lnSpc>
                <a:spcPct val="100000"/>
              </a:lnSpc>
              <a:defRPr sz="3000" b="1" i="0">
                <a:solidFill>
                  <a:schemeClr val="bg1"/>
                </a:solidFill>
                <a:latin typeface="+mj-lt"/>
                <a:ea typeface="Roboto Slab Light" charset="0"/>
                <a:cs typeface="Roboto Slab Light" charset="0"/>
              </a:defRPr>
            </a:lvl1pPr>
          </a:lstStyle>
          <a:p>
            <a:r>
              <a:rPr lang="en-US"/>
              <a:t>Lorem Ipsum is simply dummy text</a:t>
            </a:r>
          </a:p>
        </p:txBody>
      </p:sp>
      <p:sp>
        <p:nvSpPr>
          <p:cNvPr id="7" name="Text Placeholder 7"/>
          <p:cNvSpPr>
            <a:spLocks noGrp="1"/>
          </p:cNvSpPr>
          <p:nvPr>
            <p:ph type="body" sz="quarter" idx="12" hasCustomPrompt="1"/>
          </p:nvPr>
        </p:nvSpPr>
        <p:spPr>
          <a:xfrm>
            <a:off x="6410323" y="3492000"/>
            <a:ext cx="4943475" cy="2448000"/>
          </a:xfrm>
          <a:prstGeom prst="rect">
            <a:avLst/>
          </a:prstGeom>
        </p:spPr>
        <p:txBody>
          <a:bodyPr lIns="0" tIns="0" rIns="0" bIns="0">
            <a:normAutofit/>
          </a:bodyPr>
          <a:lstStyle>
            <a:lvl1pPr marL="0" indent="0" algn="just">
              <a:lnSpc>
                <a:spcPct val="100000"/>
              </a:lnSpc>
              <a:spcBef>
                <a:spcPts val="0"/>
              </a:spcBef>
              <a:spcAft>
                <a:spcPts val="1000"/>
              </a:spcAft>
              <a:buClr>
                <a:schemeClr val="bg1"/>
              </a:buClr>
              <a:buSzPct val="110000"/>
              <a:buFontTx/>
              <a:buNone/>
              <a:tabLst/>
              <a:defRPr sz="1800" b="0" i="0">
                <a:solidFill>
                  <a:schemeClr val="bg1"/>
                </a:solidFill>
                <a:latin typeface="+mn-lt"/>
                <a:ea typeface="Roboto" charset="0"/>
                <a:cs typeface="Roboto" charset="0"/>
              </a:defRPr>
            </a:lvl1pPr>
            <a:lvl2pPr marL="269875" indent="0" algn="just">
              <a:lnSpc>
                <a:spcPct val="100000"/>
              </a:lnSpc>
              <a:spcBef>
                <a:spcPts val="0"/>
              </a:spcBef>
              <a:spcAft>
                <a:spcPts val="1000"/>
              </a:spcAft>
              <a:buClr>
                <a:schemeClr val="bg1"/>
              </a:buClr>
              <a:buSzPct val="120000"/>
              <a:buNone/>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8" name="Picture Placeholder 6"/>
          <p:cNvSpPr>
            <a:spLocks noGrp="1"/>
          </p:cNvSpPr>
          <p:nvPr>
            <p:ph type="pic" sz="quarter" idx="13"/>
          </p:nvPr>
        </p:nvSpPr>
        <p:spPr>
          <a:xfrm>
            <a:off x="900000" y="900000"/>
            <a:ext cx="5040000" cy="5040000"/>
          </a:xfrm>
          <a:prstGeom prst="ellipse">
            <a:avLst/>
          </a:prstGeom>
          <a:solidFill>
            <a:schemeClr val="bg2"/>
          </a:solidFill>
        </p:spPr>
        <p:txBody>
          <a:bodyPr lIns="0" tIns="0" rIns="0" bIns="0"/>
          <a:lstStyle>
            <a:lvl1pPr marL="0" indent="0">
              <a:buNone/>
              <a:defRPr>
                <a:solidFill>
                  <a:schemeClr val="bg1"/>
                </a:solidFill>
              </a:defRPr>
            </a:lvl1p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1877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8076" y="2327712"/>
            <a:ext cx="4737962" cy="2200262"/>
          </a:xfrm>
          <a:prstGeom prst="rect">
            <a:avLst/>
          </a:prstGeom>
        </p:spPr>
      </p:pic>
    </p:spTree>
    <p:extLst>
      <p:ext uri="{BB962C8B-B14F-4D97-AF65-F5344CB8AC3E}">
        <p14:creationId xmlns:p14="http://schemas.microsoft.com/office/powerpoint/2010/main" val="2904397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circles blu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8000" y="3742707"/>
            <a:ext cx="4932000" cy="1043390"/>
          </a:xfrm>
          <a:prstGeom prst="rect">
            <a:avLst/>
          </a:prstGeom>
        </p:spPr>
        <p:txBody>
          <a:bodyPr lIns="0" tIns="0" rIns="0" bIns="0" anchor="b" anchorCtr="0"/>
          <a:lstStyle>
            <a:lvl1pPr>
              <a:lnSpc>
                <a:spcPct val="100000"/>
              </a:lnSpc>
              <a:defRPr sz="3000" b="1" i="0">
                <a:solidFill>
                  <a:schemeClr val="bg1"/>
                </a:solidFill>
                <a:latin typeface="+mj-lt"/>
                <a:ea typeface="Roboto Slab Light" charset="0"/>
                <a:cs typeface="Roboto Slab Light" charset="0"/>
              </a:defRPr>
            </a:lvl1pPr>
          </a:lstStyle>
          <a:p>
            <a:r>
              <a:rPr lang="en-US"/>
              <a:t>Lorem Ipsum is simply dummy text</a:t>
            </a:r>
          </a:p>
        </p:txBody>
      </p:sp>
      <p:sp>
        <p:nvSpPr>
          <p:cNvPr id="10" name="Text Placeholder 7"/>
          <p:cNvSpPr>
            <a:spLocks noGrp="1"/>
          </p:cNvSpPr>
          <p:nvPr>
            <p:ph type="body" sz="quarter" idx="12" hasCustomPrompt="1"/>
          </p:nvPr>
        </p:nvSpPr>
        <p:spPr>
          <a:xfrm>
            <a:off x="6408001" y="4943255"/>
            <a:ext cx="4932000" cy="996745"/>
          </a:xfrm>
          <a:prstGeom prst="rect">
            <a:avLst/>
          </a:prstGeom>
        </p:spPr>
        <p:txBody>
          <a:bodyPr lIns="0" tIns="0" rIns="0" bIns="0">
            <a:normAutofit/>
          </a:bodyPr>
          <a:lstStyle>
            <a:lvl1pPr marL="72000" indent="0" algn="just">
              <a:lnSpc>
                <a:spcPct val="100000"/>
              </a:lnSpc>
              <a:spcBef>
                <a:spcPts val="0"/>
              </a:spcBef>
              <a:spcAft>
                <a:spcPts val="1000"/>
              </a:spcAft>
              <a:buClr>
                <a:schemeClr val="bg1"/>
              </a:buClr>
              <a:buSzPct val="110000"/>
              <a:buFontTx/>
              <a:buNone/>
              <a:tabLst/>
              <a:defRPr sz="1800" b="0" i="0">
                <a:solidFill>
                  <a:schemeClr val="bg1"/>
                </a:solidFill>
                <a:latin typeface="+mn-lt"/>
                <a:ea typeface="Roboto" charset="0"/>
                <a:cs typeface="Roboto" charset="0"/>
              </a:defRPr>
            </a:lvl1pPr>
            <a:lvl2pPr marL="269875" indent="0">
              <a:lnSpc>
                <a:spcPct val="100000"/>
              </a:lnSpc>
              <a:spcBef>
                <a:spcPts val="0"/>
              </a:spcBef>
              <a:spcAft>
                <a:spcPts val="1000"/>
              </a:spcAft>
              <a:buClr>
                <a:schemeClr val="bg1"/>
              </a:buClr>
              <a:buSzPct val="120000"/>
              <a:buNone/>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11" name="Picture Placeholder 6"/>
          <p:cNvSpPr>
            <a:spLocks noGrp="1"/>
          </p:cNvSpPr>
          <p:nvPr>
            <p:ph type="pic" sz="quarter" idx="13"/>
          </p:nvPr>
        </p:nvSpPr>
        <p:spPr>
          <a:xfrm>
            <a:off x="900000" y="900000"/>
            <a:ext cx="5040000" cy="5040000"/>
          </a:xfrm>
          <a:prstGeom prst="ellipse">
            <a:avLst/>
          </a:prstGeom>
          <a:solidFill>
            <a:schemeClr val="bg2"/>
          </a:solidFill>
        </p:spPr>
        <p:txBody>
          <a:bodyPr/>
          <a:lstStyle>
            <a:lvl1pPr marL="0" indent="0">
              <a:buNone/>
              <a:defRPr>
                <a:solidFill>
                  <a:schemeClr val="bg1"/>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14" name="Picture Placeholder 6"/>
          <p:cNvSpPr>
            <a:spLocks noGrp="1"/>
          </p:cNvSpPr>
          <p:nvPr>
            <p:ph type="pic" sz="quarter" idx="14"/>
          </p:nvPr>
        </p:nvSpPr>
        <p:spPr>
          <a:xfrm>
            <a:off x="8542800" y="900000"/>
            <a:ext cx="2700000" cy="2700000"/>
          </a:xfrm>
          <a:prstGeom prst="ellipse">
            <a:avLst/>
          </a:prstGeom>
          <a:solidFill>
            <a:schemeClr val="bg2"/>
          </a:solidFill>
        </p:spPr>
        <p:txBody>
          <a:bodyPr lIns="0" tIns="0" rIns="0" bIns="0" anchor="t" anchorCtr="0"/>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493515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full text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
        <p:nvSpPr>
          <p:cNvPr id="10" name="Picture Placeholder 9"/>
          <p:cNvSpPr>
            <a:spLocks noGrp="1"/>
          </p:cNvSpPr>
          <p:nvPr>
            <p:ph type="pic" sz="quarter" idx="11"/>
          </p:nvPr>
        </p:nvSpPr>
        <p:spPr>
          <a:xfrm>
            <a:off x="741139" y="0"/>
            <a:ext cx="3773348" cy="3310360"/>
          </a:xfrm>
          <a:custGeom>
            <a:avLst/>
            <a:gdLst>
              <a:gd name="connsiteX0" fmla="*/ 651186 w 3773348"/>
              <a:gd name="connsiteY0" fmla="*/ 0 h 3310360"/>
              <a:gd name="connsiteX1" fmla="*/ 3122162 w 3773348"/>
              <a:gd name="connsiteY1" fmla="*/ 0 h 3310360"/>
              <a:gd name="connsiteX2" fmla="*/ 3220754 w 3773348"/>
              <a:gd name="connsiteY2" fmla="*/ 89606 h 3310360"/>
              <a:gd name="connsiteX3" fmla="*/ 3773348 w 3773348"/>
              <a:gd name="connsiteY3" fmla="*/ 1423686 h 3310360"/>
              <a:gd name="connsiteX4" fmla="*/ 1886674 w 3773348"/>
              <a:gd name="connsiteY4" fmla="*/ 3310360 h 3310360"/>
              <a:gd name="connsiteX5" fmla="*/ 0 w 3773348"/>
              <a:gd name="connsiteY5" fmla="*/ 1423686 h 3310360"/>
              <a:gd name="connsiteX6" fmla="*/ 552594 w 3773348"/>
              <a:gd name="connsiteY6" fmla="*/ 89606 h 331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348" h="3310360">
                <a:moveTo>
                  <a:pt x="651186" y="0"/>
                </a:moveTo>
                <a:lnTo>
                  <a:pt x="3122162" y="0"/>
                </a:lnTo>
                <a:lnTo>
                  <a:pt x="3220754" y="89606"/>
                </a:lnTo>
                <a:cubicBezTo>
                  <a:pt x="3562175" y="431027"/>
                  <a:pt x="3773348" y="902696"/>
                  <a:pt x="3773348" y="1423686"/>
                </a:cubicBezTo>
                <a:cubicBezTo>
                  <a:pt x="3773348" y="2465667"/>
                  <a:pt x="2928655" y="3310360"/>
                  <a:pt x="1886674" y="3310360"/>
                </a:cubicBezTo>
                <a:cubicBezTo>
                  <a:pt x="844693" y="3310360"/>
                  <a:pt x="0" y="2465667"/>
                  <a:pt x="0" y="1423686"/>
                </a:cubicBezTo>
                <a:cubicBezTo>
                  <a:pt x="0" y="902696"/>
                  <a:pt x="211174" y="431027"/>
                  <a:pt x="552594" y="89606"/>
                </a:cubicBezTo>
                <a:close/>
              </a:path>
            </a:pathLst>
          </a:custGeom>
          <a:solidFill>
            <a:schemeClr val="tx1"/>
          </a:solidFill>
        </p:spPr>
        <p:txBody>
          <a:bodyPr wrap="square">
            <a:noAutofit/>
          </a:bodyPr>
          <a:lstStyle>
            <a:lvl1pPr marL="0" indent="0" algn="ctr">
              <a:buNone/>
              <a:defRPr/>
            </a:lvl1pPr>
          </a:lstStyle>
          <a:p>
            <a:endParaRPr lang="et-EE"/>
          </a:p>
        </p:txBody>
      </p:sp>
      <p:sp>
        <p:nvSpPr>
          <p:cNvPr id="11" name="Title 1"/>
          <p:cNvSpPr>
            <a:spLocks noGrp="1"/>
          </p:cNvSpPr>
          <p:nvPr>
            <p:ph type="title" hasCustomPrompt="1"/>
          </p:nvPr>
        </p:nvSpPr>
        <p:spPr bwMode="white">
          <a:xfrm>
            <a:off x="1163716" y="419100"/>
            <a:ext cx="2928195" cy="2166998"/>
          </a:xfrm>
          <a:prstGeom prst="rect">
            <a:avLst/>
          </a:prstGeom>
        </p:spPr>
        <p:txBody>
          <a:bodyPr lIns="0" tIns="0" rIns="0" bIns="0" anchor="ctr" anchorCtr="0">
            <a:noAutofit/>
          </a:bodyPr>
          <a:lstStyle>
            <a:lvl1pPr algn="ctr">
              <a:defRPr sz="3000" b="1" i="0">
                <a:solidFill>
                  <a:schemeClr val="bg1"/>
                </a:solidFill>
                <a:latin typeface="+mj-lt"/>
                <a:ea typeface="Roboto Slab Light" charset="0"/>
                <a:cs typeface="Roboto Slab Light" charset="0"/>
              </a:defRPr>
            </a:lvl1pPr>
          </a:lstStyle>
          <a:p>
            <a:r>
              <a:rPr lang="en-US"/>
              <a:t>We became</a:t>
            </a:r>
            <a:br>
              <a:rPr lang="en-US"/>
            </a:br>
            <a:r>
              <a:rPr lang="en-US"/>
              <a:t>a sponsor of the Lithuanian State Symphony</a:t>
            </a:r>
            <a:br>
              <a:rPr lang="en-US"/>
            </a:br>
            <a:r>
              <a:rPr lang="en-US"/>
              <a:t>Orchestra</a:t>
            </a:r>
          </a:p>
        </p:txBody>
      </p:sp>
    </p:spTree>
    <p:extLst>
      <p:ext uri="{BB962C8B-B14F-4D97-AF65-F5344CB8AC3E}">
        <p14:creationId xmlns:p14="http://schemas.microsoft.com/office/powerpoint/2010/main" val="2914019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s">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10" name="Text Placeholder 2"/>
          <p:cNvSpPr>
            <a:spLocks noGrp="1"/>
          </p:cNvSpPr>
          <p:nvPr>
            <p:ph type="body" sz="quarter" idx="11" hasCustomPrompt="1"/>
          </p:nvPr>
        </p:nvSpPr>
        <p:spPr>
          <a:xfrm>
            <a:off x="1759789" y="1985855"/>
            <a:ext cx="6159980"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r>
              <a:rPr lang="en-US"/>
              <a:t>Thanks!</a:t>
            </a:r>
          </a:p>
        </p:txBody>
      </p:sp>
      <p:pic>
        <p:nvPicPr>
          <p:cNvPr id="6" name="Graphic 5">
            <a:extLst>
              <a:ext uri="{FF2B5EF4-FFF2-40B4-BE49-F238E27FC236}">
                <a16:creationId xmlns:a16="http://schemas.microsoft.com/office/drawing/2014/main" id="{E486AB02-9CD2-4391-A9A9-F51B8E510F2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1965710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s">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486AB02-9CD2-4391-A9A9-F51B8E510F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5" name="Text Placeholder 2">
            <a:extLst>
              <a:ext uri="{FF2B5EF4-FFF2-40B4-BE49-F238E27FC236}">
                <a16:creationId xmlns:a16="http://schemas.microsoft.com/office/drawing/2014/main" id="{0A99D4A0-DCB3-49CB-8662-F2B6BB9E3919}"/>
              </a:ext>
            </a:extLst>
          </p:cNvPr>
          <p:cNvSpPr>
            <a:spLocks noGrp="1"/>
          </p:cNvSpPr>
          <p:nvPr>
            <p:ph type="body" sz="quarter" idx="12" hasCustomPrompt="1"/>
          </p:nvPr>
        </p:nvSpPr>
        <p:spPr>
          <a:xfrm>
            <a:off x="1750656" y="1991606"/>
            <a:ext cx="6295127"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r>
              <a:rPr lang="en-US"/>
              <a:t>Thanks!</a:t>
            </a:r>
          </a:p>
        </p:txBody>
      </p:sp>
      <p:graphicFrame>
        <p:nvGraphicFramePr>
          <p:cNvPr id="11" name="Table 10">
            <a:extLst>
              <a:ext uri="{FF2B5EF4-FFF2-40B4-BE49-F238E27FC236}">
                <a16:creationId xmlns:a16="http://schemas.microsoft.com/office/drawing/2014/main" id="{36515F61-8E93-4D60-A020-0FB25498A5C2}"/>
              </a:ext>
            </a:extLst>
          </p:cNvPr>
          <p:cNvGraphicFramePr>
            <a:graphicFrameLocks noGrp="1"/>
          </p:cNvGraphicFramePr>
          <p:nvPr userDrawn="1">
            <p:extLst>
              <p:ext uri="{D42A27DB-BD31-4B8C-83A1-F6EECF244321}">
                <p14:modId xmlns:p14="http://schemas.microsoft.com/office/powerpoint/2010/main" val="2938631753"/>
              </p:ext>
            </p:extLst>
          </p:nvPr>
        </p:nvGraphicFramePr>
        <p:xfrm>
          <a:off x="465461" y="5108917"/>
          <a:ext cx="8205463" cy="800100"/>
        </p:xfrm>
        <a:graphic>
          <a:graphicData uri="http://schemas.openxmlformats.org/drawingml/2006/table">
            <a:tbl>
              <a:tblPr firstRow="1" bandRow="1">
                <a:tableStyleId>{2D5ABB26-0587-4C30-8999-92F81FD0307C}</a:tableStyleId>
              </a:tblPr>
              <a:tblGrid>
                <a:gridCol w="2176139">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gridCol w="2152649">
                  <a:extLst>
                    <a:ext uri="{9D8B030D-6E8A-4147-A177-3AD203B41FA5}">
                      <a16:colId xmlns:a16="http://schemas.microsoft.com/office/drawing/2014/main" val="20003"/>
                    </a:ext>
                  </a:extLst>
                </a:gridCol>
              </a:tblGrid>
              <a:tr h="0">
                <a:tc>
                  <a:txBody>
                    <a:bodyPr/>
                    <a:lstStyle/>
                    <a:p>
                      <a:pPr fontAlgn="ctr"/>
                      <a:r>
                        <a:rPr lang="en-US" sz="1050" b="1" spc="100">
                          <a:solidFill>
                            <a:schemeClr val="bg1"/>
                          </a:solidFill>
                        </a:rPr>
                        <a:t>Estonia</a:t>
                      </a:r>
                    </a:p>
                    <a:p>
                      <a:pPr fontAlgn="ctr"/>
                      <a:r>
                        <a:rPr lang="et-EE" sz="1050" b="0" spc="100" err="1">
                          <a:solidFill>
                            <a:schemeClr val="bg1"/>
                          </a:solidFill>
                        </a:rPr>
                        <a:t>Kawe</a:t>
                      </a:r>
                      <a:r>
                        <a:rPr lang="et-EE" sz="1050" b="0" spc="100" baseline="0">
                          <a:solidFill>
                            <a:schemeClr val="bg1"/>
                          </a:solidFill>
                        </a:rPr>
                        <a:t> </a:t>
                      </a:r>
                      <a:r>
                        <a:rPr lang="et-EE" sz="1050" b="0" spc="70" baseline="0" err="1">
                          <a:solidFill>
                            <a:schemeClr val="bg1"/>
                          </a:solidFill>
                        </a:rPr>
                        <a:t>Plaza</a:t>
                      </a:r>
                      <a:r>
                        <a:rPr lang="et-EE" sz="1050" b="0" spc="70" baseline="0">
                          <a:solidFill>
                            <a:schemeClr val="bg1"/>
                          </a:solidFill>
                        </a:rPr>
                        <a:t>, </a:t>
                      </a:r>
                      <a:r>
                        <a:rPr lang="et-EE" sz="1050" b="0" spc="70">
                          <a:solidFill>
                            <a:schemeClr val="bg1"/>
                          </a:solidFill>
                        </a:rPr>
                        <a:t>Pärnu mnt 15</a:t>
                      </a:r>
                      <a:endParaRPr lang="en-US" sz="1050" b="0" spc="70">
                        <a:solidFill>
                          <a:schemeClr val="bg1"/>
                        </a:solidFill>
                      </a:endParaRPr>
                    </a:p>
                    <a:p>
                      <a:pPr fontAlgn="ctr"/>
                      <a:r>
                        <a:rPr lang="en-US" sz="1050" b="0" spc="70">
                          <a:solidFill>
                            <a:schemeClr val="bg1"/>
                          </a:solidFill>
                        </a:rPr>
                        <a:t>101</a:t>
                      </a:r>
                      <a:r>
                        <a:rPr lang="et-EE" sz="1050" b="0" spc="70">
                          <a:solidFill>
                            <a:schemeClr val="bg1"/>
                          </a:solidFill>
                        </a:rPr>
                        <a:t>41</a:t>
                      </a:r>
                      <a:r>
                        <a:rPr lang="en-US" sz="1050" b="0" spc="70">
                          <a:solidFill>
                            <a:schemeClr val="bg1"/>
                          </a:solidFill>
                        </a:rPr>
                        <a:t> Tallinn</a:t>
                      </a:r>
                    </a:p>
                    <a:p>
                      <a:pPr fontAlgn="ctr"/>
                      <a:r>
                        <a:rPr lang="en-US" sz="1050" b="0" spc="70">
                          <a:solidFill>
                            <a:schemeClr val="bg1"/>
                          </a:solidFill>
                        </a:rPr>
                        <a:t>Tel +372 </a:t>
                      </a:r>
                      <a:r>
                        <a:rPr lang="et-EE" sz="1050" b="0" spc="70">
                          <a:solidFill>
                            <a:schemeClr val="bg1"/>
                          </a:solidFill>
                        </a:rPr>
                        <a:t>665 1888</a:t>
                      </a:r>
                      <a:endParaRPr lang="en-US" sz="1050" b="0" spc="70">
                        <a:solidFill>
                          <a:schemeClr val="bg1"/>
                        </a:solidFill>
                      </a:endParaRPr>
                    </a:p>
                    <a:p>
                      <a:pPr fontAlgn="ctr"/>
                      <a:r>
                        <a:rPr lang="en-US" sz="1050" b="0" spc="70">
                          <a:solidFill>
                            <a:schemeClr val="bg1"/>
                          </a:solidFill>
                        </a:rPr>
                        <a:t>tallinn@cobalt.legal</a:t>
                      </a:r>
                    </a:p>
                  </a:txBody>
                  <a:tcPr marL="0" marR="0" marT="0" marB="0"/>
                </a:tc>
                <a:tc>
                  <a:txBody>
                    <a:bodyPr/>
                    <a:lstStyle/>
                    <a:p>
                      <a:pPr fontAlgn="ctr"/>
                      <a:r>
                        <a:rPr lang="en-US" sz="1050" b="1" spc="100">
                          <a:solidFill>
                            <a:schemeClr val="bg1"/>
                          </a:solidFill>
                        </a:rPr>
                        <a:t>Latvia</a:t>
                      </a:r>
                    </a:p>
                    <a:p>
                      <a:pPr fontAlgn="ctr"/>
                      <a:r>
                        <a:rPr lang="et-EE" sz="1050" b="0" spc="70">
                          <a:solidFill>
                            <a:schemeClr val="bg1"/>
                          </a:solidFill>
                        </a:rPr>
                        <a:t>Marijas</a:t>
                      </a:r>
                      <a:r>
                        <a:rPr lang="et-EE" sz="1050" b="0" spc="70" baseline="0">
                          <a:solidFill>
                            <a:schemeClr val="bg1"/>
                          </a:solidFill>
                        </a:rPr>
                        <a:t> </a:t>
                      </a:r>
                      <a:r>
                        <a:rPr lang="et-EE" sz="1050" b="0" spc="70" baseline="0" err="1">
                          <a:solidFill>
                            <a:schemeClr val="bg1"/>
                          </a:solidFill>
                        </a:rPr>
                        <a:t>iela</a:t>
                      </a:r>
                      <a:r>
                        <a:rPr lang="et-EE" sz="1050" b="0" spc="70" baseline="0">
                          <a:solidFill>
                            <a:schemeClr val="bg1"/>
                          </a:solidFill>
                        </a:rPr>
                        <a:t> 13 k-2</a:t>
                      </a:r>
                      <a:endParaRPr lang="en-US" sz="1050" b="0" spc="70">
                        <a:solidFill>
                          <a:schemeClr val="bg1"/>
                        </a:solidFill>
                      </a:endParaRPr>
                    </a:p>
                    <a:p>
                      <a:pPr fontAlgn="ctr"/>
                      <a:r>
                        <a:rPr lang="en-US" sz="1050" b="0" spc="70">
                          <a:solidFill>
                            <a:schemeClr val="bg1"/>
                          </a:solidFill>
                        </a:rPr>
                        <a:t>LV-10</a:t>
                      </a:r>
                      <a:r>
                        <a:rPr lang="et-EE" sz="1050" b="0" spc="70">
                          <a:solidFill>
                            <a:schemeClr val="bg1"/>
                          </a:solidFill>
                        </a:rPr>
                        <a:t>5</a:t>
                      </a:r>
                      <a:r>
                        <a:rPr lang="en-US" sz="1050" b="0" spc="70">
                          <a:solidFill>
                            <a:schemeClr val="bg1"/>
                          </a:solidFill>
                        </a:rPr>
                        <a:t>0 Riga</a:t>
                      </a:r>
                    </a:p>
                    <a:p>
                      <a:pPr fontAlgn="ctr"/>
                      <a:r>
                        <a:rPr lang="en-US" sz="1050" b="0" spc="70">
                          <a:solidFill>
                            <a:schemeClr val="bg1"/>
                          </a:solidFill>
                        </a:rPr>
                        <a:t>Tel +371 672</a:t>
                      </a:r>
                      <a:r>
                        <a:rPr lang="et-EE" sz="1050" b="0" spc="70">
                          <a:solidFill>
                            <a:schemeClr val="bg1"/>
                          </a:solidFill>
                        </a:rPr>
                        <a:t>0</a:t>
                      </a:r>
                      <a:r>
                        <a:rPr lang="en-US" sz="1050" b="0" spc="70">
                          <a:solidFill>
                            <a:schemeClr val="bg1"/>
                          </a:solidFill>
                        </a:rPr>
                        <a:t> </a:t>
                      </a:r>
                      <a:r>
                        <a:rPr lang="et-EE" sz="1050" b="0" spc="70">
                          <a:solidFill>
                            <a:schemeClr val="bg1"/>
                          </a:solidFill>
                        </a:rPr>
                        <a:t>1800</a:t>
                      </a:r>
                      <a:endParaRPr lang="en-US" sz="1050" b="0" spc="70">
                        <a:solidFill>
                          <a:schemeClr val="bg1"/>
                        </a:solidFill>
                      </a:endParaRPr>
                    </a:p>
                    <a:p>
                      <a:pPr fontAlgn="ctr"/>
                      <a:r>
                        <a:rPr lang="en-US" sz="1050" b="0" spc="70">
                          <a:solidFill>
                            <a:schemeClr val="bg1"/>
                          </a:solidFill>
                        </a:rPr>
                        <a:t>riga@cobalt.legal</a:t>
                      </a:r>
                    </a:p>
                  </a:txBody>
                  <a:tcPr marL="0" marR="0" marT="0" marB="0"/>
                </a:tc>
                <a:tc>
                  <a:txBody>
                    <a:bodyPr/>
                    <a:lstStyle/>
                    <a:p>
                      <a:pPr fontAlgn="ctr"/>
                      <a:r>
                        <a:rPr lang="en-US" sz="1050" b="1" spc="100">
                          <a:solidFill>
                            <a:schemeClr val="bg1"/>
                          </a:solidFill>
                        </a:rPr>
                        <a:t>Lithuania</a:t>
                      </a:r>
                    </a:p>
                    <a:p>
                      <a:pPr fontAlgn="ctr"/>
                      <a:r>
                        <a:rPr lang="en-US" sz="1050" b="0" spc="70" baseline="0" err="1">
                          <a:solidFill>
                            <a:schemeClr val="bg1"/>
                          </a:solidFill>
                        </a:rPr>
                        <a:t>Lvovo</a:t>
                      </a:r>
                      <a:r>
                        <a:rPr lang="en-US" sz="1050" b="0" spc="70" baseline="0">
                          <a:solidFill>
                            <a:schemeClr val="bg1"/>
                          </a:solidFill>
                        </a:rPr>
                        <a:t> 25</a:t>
                      </a:r>
                    </a:p>
                    <a:p>
                      <a:pPr fontAlgn="ctr"/>
                      <a:r>
                        <a:rPr lang="en-US" sz="1050" b="0" spc="70" baseline="0">
                          <a:solidFill>
                            <a:schemeClr val="bg1"/>
                          </a:solidFill>
                        </a:rPr>
                        <a:t>LT-09320 Vilnius</a:t>
                      </a:r>
                    </a:p>
                    <a:p>
                      <a:pPr fontAlgn="ctr"/>
                      <a:r>
                        <a:rPr lang="en-US" sz="1050" b="0" spc="70" baseline="0">
                          <a:solidFill>
                            <a:schemeClr val="bg1"/>
                          </a:solidFill>
                        </a:rPr>
                        <a:t>Tel +370 5250 0800</a:t>
                      </a:r>
                    </a:p>
                    <a:p>
                      <a:pPr fontAlgn="ctr"/>
                      <a:r>
                        <a:rPr lang="en-US" sz="1050" b="0" spc="70" baseline="0">
                          <a:solidFill>
                            <a:schemeClr val="bg1"/>
                          </a:solidFill>
                        </a:rPr>
                        <a:t>vilnius@cobalt.legal</a:t>
                      </a:r>
                    </a:p>
                  </a:txBody>
                  <a:tcPr marL="0" marR="0" marT="0" marB="0"/>
                </a:tc>
                <a:tc>
                  <a:txBody>
                    <a:bodyPr/>
                    <a:lstStyle/>
                    <a:p>
                      <a:pPr fontAlgn="ctr"/>
                      <a:r>
                        <a:rPr lang="en-US" sz="1050" b="1" spc="100">
                          <a:solidFill>
                            <a:schemeClr val="bg1"/>
                          </a:solidFill>
                        </a:rPr>
                        <a:t>Belarus</a:t>
                      </a:r>
                    </a:p>
                    <a:p>
                      <a:pPr fontAlgn="ctr"/>
                      <a:r>
                        <a:rPr lang="en-US" sz="1050" b="0" spc="70" baseline="0" err="1">
                          <a:solidFill>
                            <a:schemeClr val="bg1"/>
                          </a:solidFill>
                        </a:rPr>
                        <a:t>Pobediteley</a:t>
                      </a:r>
                      <a:r>
                        <a:rPr lang="en-US" sz="1050" b="0" spc="70" baseline="0">
                          <a:solidFill>
                            <a:schemeClr val="bg1"/>
                          </a:solidFill>
                        </a:rPr>
                        <a:t> Ave 100-207</a:t>
                      </a:r>
                    </a:p>
                    <a:p>
                      <a:pPr fontAlgn="ctr"/>
                      <a:r>
                        <a:rPr lang="en-US" sz="1050" b="0" spc="70" baseline="0">
                          <a:solidFill>
                            <a:schemeClr val="bg1"/>
                          </a:solidFill>
                        </a:rPr>
                        <a:t>220020 Minsk</a:t>
                      </a:r>
                    </a:p>
                    <a:p>
                      <a:pPr fontAlgn="ctr"/>
                      <a:r>
                        <a:rPr lang="en-US" sz="1050" b="0" spc="70" baseline="0">
                          <a:solidFill>
                            <a:schemeClr val="bg1"/>
                          </a:solidFill>
                        </a:rPr>
                        <a:t>Tel +375 17 336 0093</a:t>
                      </a:r>
                    </a:p>
                    <a:p>
                      <a:pPr fontAlgn="ctr"/>
                      <a:r>
                        <a:rPr lang="en-US" sz="1050" b="0" spc="70" baseline="0">
                          <a:solidFill>
                            <a:schemeClr val="bg1"/>
                          </a:solidFill>
                        </a:rPr>
                        <a:t>minsk@cobalt.legal</a:t>
                      </a:r>
                    </a:p>
                  </a:txBody>
                  <a:tcPr marL="0" marR="0" marT="0" marB="0"/>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B0F862B-0911-48E2-9A65-5E5775FE035D}"/>
              </a:ext>
            </a:extLst>
          </p:cNvPr>
          <p:cNvSpPr txBox="1"/>
          <p:nvPr userDrawn="1"/>
        </p:nvSpPr>
        <p:spPr>
          <a:xfrm>
            <a:off x="9085464" y="5362773"/>
            <a:ext cx="1562619" cy="292388"/>
          </a:xfrm>
          <a:prstGeom prst="rect">
            <a:avLst/>
          </a:prstGeom>
          <a:noFill/>
        </p:spPr>
        <p:txBody>
          <a:bodyPr wrap="square" rtlCol="0">
            <a:spAutoFit/>
          </a:bodyPr>
          <a:lstStyle/>
          <a:p>
            <a:r>
              <a:rPr lang="en-GB" sz="1300">
                <a:solidFill>
                  <a:schemeClr val="bg1"/>
                </a:solidFill>
              </a:rPr>
              <a:t>www.cobalt.legal</a:t>
            </a:r>
          </a:p>
        </p:txBody>
      </p:sp>
    </p:spTree>
    <p:extLst>
      <p:ext uri="{BB962C8B-B14F-4D97-AF65-F5344CB8AC3E}">
        <p14:creationId xmlns:p14="http://schemas.microsoft.com/office/powerpoint/2010/main" val="2938026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428607" y="4374289"/>
            <a:ext cx="2862544" cy="553998"/>
          </a:xfrm>
          <a:prstGeom prst="rect">
            <a:avLst/>
          </a:prstGeom>
          <a:noFill/>
        </p:spPr>
        <p:txBody>
          <a:bodyPr wrap="square" lIns="0" tIns="0" rIns="0" bIns="0" rtlCol="0">
            <a:spAutoFit/>
          </a:bodyPr>
          <a:lstStyle/>
          <a:p>
            <a:r>
              <a:rPr lang="en-US" b="0" i="0">
                <a:solidFill>
                  <a:schemeClr val="bg1"/>
                </a:solidFill>
                <a:latin typeface="+mn-lt"/>
                <a:ea typeface="Roboto" charset="0"/>
                <a:cs typeface="Roboto" charset="0"/>
              </a:rPr>
              <a:t>COBALT has been listed as </a:t>
            </a:r>
            <a:br>
              <a:rPr lang="en-US" b="0" i="0">
                <a:solidFill>
                  <a:schemeClr val="bg1"/>
                </a:solidFill>
                <a:latin typeface="+mn-lt"/>
                <a:ea typeface="Roboto" charset="0"/>
                <a:cs typeface="Roboto" charset="0"/>
              </a:rPr>
            </a:br>
            <a:r>
              <a:rPr lang="en-US" b="0" i="0">
                <a:solidFill>
                  <a:schemeClr val="bg1"/>
                </a:solidFill>
                <a:latin typeface="+mn-lt"/>
                <a:ea typeface="Roboto" charset="0"/>
                <a:cs typeface="Roboto" charset="0"/>
              </a:rPr>
              <a:t>the best law firm in Baltics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9481" y="2475468"/>
            <a:ext cx="1313829" cy="169623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8607" y="2475469"/>
            <a:ext cx="1315415" cy="1696235"/>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5462" y="368007"/>
            <a:ext cx="1857886" cy="802646"/>
          </a:xfrm>
          <a:prstGeom prst="rect">
            <a:avLst/>
          </a:prstGeom>
        </p:spPr>
      </p:pic>
      <p:pic>
        <p:nvPicPr>
          <p:cNvPr id="13" name="Graphic 12">
            <a:extLst>
              <a:ext uri="{FF2B5EF4-FFF2-40B4-BE49-F238E27FC236}">
                <a16:creationId xmlns:a16="http://schemas.microsoft.com/office/drawing/2014/main" id="{D04F7FCC-2954-4A29-AE08-EA95BFF4F7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2927237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E59E112-B776-4F0C-A3A3-4C87AF8C1754}"/>
              </a:ext>
            </a:extLst>
          </p:cNvPr>
          <p:cNvPicPr>
            <a:picLocks noChangeAspect="1"/>
          </p:cNvPicPr>
          <p:nvPr userDrawn="1"/>
        </p:nvPicPr>
        <p:blipFill>
          <a:blip r:embed="rId2">
            <a:extLst>
              <a:ext uri="{28A0092B-C50C-407E-A947-70E740481C1C}">
                <a14:useLocalDpi xmlns:a14="http://schemas.microsoft.com/office/drawing/2010/main" val="0"/>
              </a:ext>
            </a:extLst>
          </a:blip>
          <a:srcRect t="12109" b="12109"/>
          <a:stretch>
            <a:fillRect/>
          </a:stretch>
        </p:blipFill>
        <p:spPr>
          <a:xfrm>
            <a:off x="0" y="0"/>
            <a:ext cx="12192000" cy="6159500"/>
          </a:xfrm>
          <a:prstGeom prst="rect">
            <a:avLst/>
          </a:prstGeom>
        </p:spPr>
      </p:pic>
      <p:pic>
        <p:nvPicPr>
          <p:cNvPr id="6" name="Picture 5">
            <a:extLst>
              <a:ext uri="{FF2B5EF4-FFF2-40B4-BE49-F238E27FC236}">
                <a16:creationId xmlns:a16="http://schemas.microsoft.com/office/drawing/2014/main" id="{EB335372-0349-4019-891F-DD488FB4DD3E}"/>
              </a:ext>
            </a:extLst>
          </p:cNvPr>
          <p:cNvPicPr>
            <a:picLocks noChangeAspect="1"/>
          </p:cNvPicPr>
          <p:nvPr userDrawn="1"/>
        </p:nvPicPr>
        <p:blipFill>
          <a:blip r:embed="rId3"/>
          <a:stretch>
            <a:fillRect/>
          </a:stretch>
        </p:blipFill>
        <p:spPr>
          <a:xfrm>
            <a:off x="615221" y="339360"/>
            <a:ext cx="5480779" cy="5480779"/>
          </a:xfrm>
          <a:prstGeom prst="rect">
            <a:avLst/>
          </a:prstGeom>
        </p:spPr>
      </p:pic>
      <p:sp>
        <p:nvSpPr>
          <p:cNvPr id="4" name="Rectangle 3">
            <a:extLst>
              <a:ext uri="{FF2B5EF4-FFF2-40B4-BE49-F238E27FC236}">
                <a16:creationId xmlns:a16="http://schemas.microsoft.com/office/drawing/2014/main" id="{3E120524-11C7-466A-92B7-55CB708BF1A4}"/>
              </a:ext>
            </a:extLst>
          </p:cNvPr>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5" name="Picture 4">
            <a:extLst>
              <a:ext uri="{FF2B5EF4-FFF2-40B4-BE49-F238E27FC236}">
                <a16:creationId xmlns:a16="http://schemas.microsoft.com/office/drawing/2014/main" id="{6B9FDCC8-779C-4ABD-95C3-9D1D76AC46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8" name="Title 1">
            <a:extLst>
              <a:ext uri="{FF2B5EF4-FFF2-40B4-BE49-F238E27FC236}">
                <a16:creationId xmlns:a16="http://schemas.microsoft.com/office/drawing/2014/main" id="{75CC1FFD-205C-4D45-833E-ED8416FF7641}"/>
              </a:ext>
            </a:extLst>
          </p:cNvPr>
          <p:cNvSpPr>
            <a:spLocks noGrp="1"/>
          </p:cNvSpPr>
          <p:nvPr>
            <p:ph type="title" hasCustomPrompt="1"/>
          </p:nvPr>
        </p:nvSpPr>
        <p:spPr>
          <a:xfrm>
            <a:off x="679798" y="1052423"/>
            <a:ext cx="5351621" cy="2664561"/>
          </a:xfrm>
          <a:prstGeom prst="rect">
            <a:avLst/>
          </a:prstGeom>
        </p:spPr>
        <p:txBody>
          <a:bodyPr lIns="0" tIns="0" rIns="0" bIns="0" anchor="ctr" anchorCtr="0"/>
          <a:lstStyle>
            <a:lvl1pPr algn="ctr">
              <a:lnSpc>
                <a:spcPct val="100000"/>
              </a:lnSpc>
              <a:defRPr sz="3000" b="1" i="0">
                <a:solidFill>
                  <a:schemeClr val="bg1"/>
                </a:solidFill>
                <a:latin typeface="+mj-lt"/>
                <a:ea typeface="Roboto Slab Light" pitchFamily="2" charset="0"/>
                <a:cs typeface="Roboto Slab Light" pitchFamily="2" charset="0"/>
              </a:defRPr>
            </a:lvl1pPr>
          </a:lstStyle>
          <a:p>
            <a:r>
              <a:rPr lang="en-US"/>
              <a:t>Headline goes here</a:t>
            </a:r>
            <a:br>
              <a:rPr lang="en-US"/>
            </a:br>
            <a:r>
              <a:rPr lang="en-US"/>
              <a:t>and possibly here </a:t>
            </a:r>
          </a:p>
        </p:txBody>
      </p:sp>
      <p:sp>
        <p:nvSpPr>
          <p:cNvPr id="11" name="Text Placeholder 2">
            <a:extLst>
              <a:ext uri="{FF2B5EF4-FFF2-40B4-BE49-F238E27FC236}">
                <a16:creationId xmlns:a16="http://schemas.microsoft.com/office/drawing/2014/main" id="{D9B5C0B3-2F4A-454F-828E-660A0DB06BF5}"/>
              </a:ext>
            </a:extLst>
          </p:cNvPr>
          <p:cNvSpPr>
            <a:spLocks noGrp="1"/>
          </p:cNvSpPr>
          <p:nvPr>
            <p:ph type="body" sz="quarter" idx="10" hasCustomPrompt="1"/>
          </p:nvPr>
        </p:nvSpPr>
        <p:spPr>
          <a:xfrm>
            <a:off x="679798" y="3862989"/>
            <a:ext cx="5351621" cy="1462087"/>
          </a:xfrm>
          <a:prstGeom prst="rect">
            <a:avLst/>
          </a:prstGeom>
        </p:spPr>
        <p:txBody>
          <a:bodyPr/>
          <a:lstStyle>
            <a:lvl1pPr marL="0" indent="0" algn="ctr">
              <a:lnSpc>
                <a:spcPct val="100000"/>
              </a:lnSpc>
              <a:spcBef>
                <a:spcPts val="0"/>
              </a:spcBef>
              <a:spcAft>
                <a:spcPts val="0"/>
              </a:spcAft>
              <a:buNone/>
              <a:defRPr sz="1800">
                <a:solidFill>
                  <a:schemeClr val="bg1"/>
                </a:solidFill>
              </a:defRPr>
            </a:lvl1pPr>
          </a:lstStyle>
          <a:p>
            <a:r>
              <a:rPr lang="en-GB"/>
              <a:t>Name </a:t>
            </a:r>
            <a:r>
              <a:rPr lang="en-GB" err="1"/>
              <a:t>Surename</a:t>
            </a:r>
            <a:br>
              <a:rPr lang="en-GB"/>
            </a:br>
            <a:r>
              <a:rPr lang="en-GB"/>
              <a:t>Senior partner, COBALT</a:t>
            </a:r>
            <a:br>
              <a:rPr lang="en-GB"/>
            </a:br>
            <a:br>
              <a:rPr lang="en-GB"/>
            </a:br>
            <a:r>
              <a:rPr lang="en-GB"/>
              <a:t>dd.MM YYYY</a:t>
            </a:r>
          </a:p>
        </p:txBody>
      </p:sp>
    </p:spTree>
    <p:extLst>
      <p:ext uri="{BB962C8B-B14F-4D97-AF65-F5344CB8AC3E}">
        <p14:creationId xmlns:p14="http://schemas.microsoft.com/office/powerpoint/2010/main" val="1780687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headline blu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70589" y="1259000"/>
            <a:ext cx="6894616" cy="2761688"/>
          </a:xfrm>
          <a:prstGeom prst="rect">
            <a:avLst/>
          </a:prstGeom>
        </p:spPr>
        <p:txBody>
          <a:bodyPr lIns="0" tIns="0" rIns="0" bIns="0" anchor="ctr" anchorCtr="0"/>
          <a:lstStyle>
            <a:lvl1pPr>
              <a:defRPr sz="4000" b="0" i="0">
                <a:solidFill>
                  <a:schemeClr val="bg1"/>
                </a:solidFill>
                <a:latin typeface="+mj-lt"/>
                <a:ea typeface="Roboto Slab Light" pitchFamily="2" charset="0"/>
                <a:cs typeface="Roboto Slab Light" pitchFamily="2" charset="0"/>
              </a:defRPr>
            </a:lvl1pPr>
          </a:lstStyle>
          <a:p>
            <a:r>
              <a:rPr lang="en-US"/>
              <a:t>Headline goes here</a:t>
            </a:r>
            <a:br>
              <a:rPr lang="en-US"/>
            </a:br>
            <a:r>
              <a:rPr lang="en-US"/>
              <a:t>and possibly here </a:t>
            </a:r>
          </a:p>
        </p:txBody>
      </p:sp>
      <p:pic>
        <p:nvPicPr>
          <p:cNvPr id="11" name="Graphic 10">
            <a:extLst>
              <a:ext uri="{FF2B5EF4-FFF2-40B4-BE49-F238E27FC236}">
                <a16:creationId xmlns:a16="http://schemas.microsoft.com/office/drawing/2014/main" id="{C43CD860-8D4A-4D79-ADE3-BF21F10459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sp>
        <p:nvSpPr>
          <p:cNvPr id="10" name="Text Placeholder 3"/>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br>
              <a:rPr lang="en-US"/>
            </a:br>
            <a:br>
              <a:rPr lang="en-US"/>
            </a:br>
            <a:r>
              <a:rPr lang="en-US"/>
              <a:t>dd. MM YYYY</a:t>
            </a:r>
          </a:p>
        </p:txBody>
      </p:sp>
      <p:pic>
        <p:nvPicPr>
          <p:cNvPr id="5" name="Picture 4">
            <a:extLst>
              <a:ext uri="{FF2B5EF4-FFF2-40B4-BE49-F238E27FC236}">
                <a16:creationId xmlns:a16="http://schemas.microsoft.com/office/drawing/2014/main" id="{DD575C62-07CB-47AA-BFFD-65529D513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99932" y="421013"/>
            <a:ext cx="1857886" cy="529917"/>
          </a:xfrm>
          <a:prstGeom prst="rect">
            <a:avLst/>
          </a:prstGeom>
        </p:spPr>
      </p:pic>
    </p:spTree>
    <p:extLst>
      <p:ext uri="{BB962C8B-B14F-4D97-AF65-F5344CB8AC3E}">
        <p14:creationId xmlns:p14="http://schemas.microsoft.com/office/powerpoint/2010/main" val="3206923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card blue">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6A2C5D3-8245-4EC9-84EA-1E6E607D46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9" name="Title 1"/>
          <p:cNvSpPr>
            <a:spLocks noGrp="1"/>
          </p:cNvSpPr>
          <p:nvPr>
            <p:ph type="title" hasCustomPrompt="1"/>
          </p:nvPr>
        </p:nvSpPr>
        <p:spPr>
          <a:xfrm>
            <a:off x="1242097" y="1590165"/>
            <a:ext cx="6951600" cy="2428914"/>
          </a:xfrm>
          <a:prstGeom prst="rect">
            <a:avLst/>
          </a:prstGeom>
        </p:spPr>
        <p:txBody>
          <a:bodyPr lIns="0" tIns="0" rIns="0" bIns="0" anchor="ctr" anchorCtr="0"/>
          <a:lstStyle>
            <a:lvl1pPr>
              <a:defRPr sz="4000" b="0" i="0">
                <a:solidFill>
                  <a:schemeClr val="bg1"/>
                </a:solidFill>
                <a:latin typeface="+mj-lt"/>
                <a:ea typeface="Roboto Slab Light" charset="0"/>
                <a:cs typeface="Roboto Slab Light" charset="0"/>
              </a:defRPr>
            </a:lvl1pPr>
          </a:lstStyle>
          <a:p>
            <a:r>
              <a:rPr lang="en-US"/>
              <a:t>Chapter name</a:t>
            </a:r>
          </a:p>
        </p:txBody>
      </p:sp>
      <p:sp>
        <p:nvSpPr>
          <p:cNvPr id="5" name="Text Placeholder 3">
            <a:extLst>
              <a:ext uri="{FF2B5EF4-FFF2-40B4-BE49-F238E27FC236}">
                <a16:creationId xmlns:a16="http://schemas.microsoft.com/office/drawing/2014/main" id="{D4ECB3F5-A4CA-45C3-AF0D-EDC08E4C8FE2}"/>
              </a:ext>
            </a:extLst>
          </p:cNvPr>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p>
        </p:txBody>
      </p:sp>
    </p:spTree>
    <p:extLst>
      <p:ext uri="{BB962C8B-B14F-4D97-AF65-F5344CB8AC3E}">
        <p14:creationId xmlns:p14="http://schemas.microsoft.com/office/powerpoint/2010/main" val="4108337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hapter card blue">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35152377-F888-4890-B1F6-2BC474018FC9}"/>
              </a:ext>
            </a:extLst>
          </p:cNvPr>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3" name="Picture Placeholder 2">
            <a:extLst>
              <a:ext uri="{FF2B5EF4-FFF2-40B4-BE49-F238E27FC236}">
                <a16:creationId xmlns:a16="http://schemas.microsoft.com/office/drawing/2014/main" id="{228638F7-2B8F-49B4-AA1B-93A3C4030533}"/>
              </a:ext>
            </a:extLst>
          </p:cNvPr>
          <p:cNvSpPr>
            <a:spLocks noGrp="1"/>
          </p:cNvSpPr>
          <p:nvPr>
            <p:ph type="pic" sz="quarter" idx="10"/>
          </p:nvPr>
        </p:nvSpPr>
        <p:spPr>
          <a:xfrm>
            <a:off x="1851" y="0"/>
            <a:ext cx="12191999" cy="6159498"/>
          </a:xfrm>
          <a:prstGeom prst="rect">
            <a:avLst/>
          </a:prstGeom>
        </p:spPr>
        <p:txBody>
          <a:bodyPr/>
          <a:lstStyle>
            <a:lvl1pPr marL="0" indent="0">
              <a:buNone/>
              <a:defRPr>
                <a:solidFill>
                  <a:srgbClr val="F8F8F8">
                    <a:alpha val="2000"/>
                  </a:srgbClr>
                </a:solidFill>
              </a:defRPr>
            </a:lvl1pPr>
          </a:lstStyle>
          <a:p>
            <a:endParaRPr lang="en-US"/>
          </a:p>
        </p:txBody>
      </p:sp>
      <p:sp>
        <p:nvSpPr>
          <p:cNvPr id="14" name="Picture Placeholder 3">
            <a:extLst>
              <a:ext uri="{FF2B5EF4-FFF2-40B4-BE49-F238E27FC236}">
                <a16:creationId xmlns:a16="http://schemas.microsoft.com/office/drawing/2014/main" id="{8FE4567B-9FDE-4AC5-838C-265420B8C36E}"/>
              </a:ext>
            </a:extLst>
          </p:cNvPr>
          <p:cNvSpPr>
            <a:spLocks noGrp="1"/>
          </p:cNvSpPr>
          <p:nvPr>
            <p:ph type="pic" sz="quarter" idx="13"/>
          </p:nvPr>
        </p:nvSpPr>
        <p:spPr>
          <a:xfrm>
            <a:off x="695999" y="431972"/>
            <a:ext cx="5400000" cy="5400000"/>
          </a:xfrm>
          <a:prstGeom prst="ellipse">
            <a:avLst/>
          </a:prstGeom>
          <a:solidFill>
            <a:srgbClr val="004899"/>
          </a:solidFill>
        </p:spPr>
        <p:txBody>
          <a:bodyPr/>
          <a:lstStyle>
            <a:lvl1pPr marL="0" indent="0">
              <a:buNone/>
              <a:defRPr>
                <a:solidFill>
                  <a:srgbClr val="004899"/>
                </a:solidFill>
              </a:defRPr>
            </a:lvl1pPr>
          </a:lstStyle>
          <a:p>
            <a:endParaRPr lang="en-US"/>
          </a:p>
        </p:txBody>
      </p:sp>
      <p:sp>
        <p:nvSpPr>
          <p:cNvPr id="13" name="Text Placeholder 2">
            <a:extLst>
              <a:ext uri="{FF2B5EF4-FFF2-40B4-BE49-F238E27FC236}">
                <a16:creationId xmlns:a16="http://schemas.microsoft.com/office/drawing/2014/main" id="{6A2BF65A-7C1E-4B37-A679-4E88CE6FDC0E}"/>
              </a:ext>
            </a:extLst>
          </p:cNvPr>
          <p:cNvSpPr>
            <a:spLocks noGrp="1"/>
          </p:cNvSpPr>
          <p:nvPr>
            <p:ph type="body" sz="quarter" idx="11" hasCustomPrompt="1"/>
          </p:nvPr>
        </p:nvSpPr>
        <p:spPr bwMode="gray">
          <a:xfrm>
            <a:off x="679798" y="3862989"/>
            <a:ext cx="5351621" cy="1462087"/>
          </a:xfrm>
          <a:prstGeom prst="rect">
            <a:avLst/>
          </a:prstGeom>
        </p:spPr>
        <p:txBody>
          <a:bodyPr/>
          <a:lstStyle>
            <a:lvl1pPr marL="0" indent="0" algn="ctr">
              <a:lnSpc>
                <a:spcPct val="100000"/>
              </a:lnSpc>
              <a:spcBef>
                <a:spcPts val="0"/>
              </a:spcBef>
              <a:spcAft>
                <a:spcPts val="0"/>
              </a:spcAft>
              <a:buNone/>
              <a:defRPr sz="1800" b="1">
                <a:solidFill>
                  <a:schemeClr val="bg1"/>
                </a:solidFill>
              </a:defRPr>
            </a:lvl1pPr>
          </a:lstStyle>
          <a:p>
            <a:r>
              <a:rPr lang="en-GB"/>
              <a:t>Name Surname</a:t>
            </a:r>
            <a:br>
              <a:rPr lang="en-GB"/>
            </a:br>
            <a:r>
              <a:rPr lang="en-GB"/>
              <a:t>Senior partner, COBALT</a:t>
            </a:r>
            <a:br>
              <a:rPr lang="en-GB"/>
            </a:br>
            <a:br>
              <a:rPr lang="en-GB"/>
            </a:br>
            <a:r>
              <a:rPr lang="en-GB"/>
              <a:t>dd.MM YYYY</a:t>
            </a:r>
          </a:p>
        </p:txBody>
      </p:sp>
      <p:sp>
        <p:nvSpPr>
          <p:cNvPr id="11" name="Title 1">
            <a:extLst>
              <a:ext uri="{FF2B5EF4-FFF2-40B4-BE49-F238E27FC236}">
                <a16:creationId xmlns:a16="http://schemas.microsoft.com/office/drawing/2014/main" id="{598D5152-6077-4B39-ABB3-00002A114B8D}"/>
              </a:ext>
            </a:extLst>
          </p:cNvPr>
          <p:cNvSpPr>
            <a:spLocks noGrp="1"/>
          </p:cNvSpPr>
          <p:nvPr>
            <p:ph type="title" hasCustomPrompt="1"/>
          </p:nvPr>
        </p:nvSpPr>
        <p:spPr bwMode="gray">
          <a:xfrm>
            <a:off x="679798" y="1052423"/>
            <a:ext cx="5351621" cy="2664561"/>
          </a:xfrm>
          <a:prstGeom prst="rect">
            <a:avLst/>
          </a:prstGeom>
          <a:noFill/>
        </p:spPr>
        <p:txBody>
          <a:bodyPr lIns="0" tIns="0" rIns="0" bIns="0" anchor="ctr" anchorCtr="0"/>
          <a:lstStyle>
            <a:lvl1pPr algn="ctr">
              <a:lnSpc>
                <a:spcPct val="100000"/>
              </a:lnSpc>
              <a:defRPr sz="3000" b="1" i="0">
                <a:solidFill>
                  <a:schemeClr val="bg1"/>
                </a:solidFill>
                <a:latin typeface="+mj-lt"/>
                <a:ea typeface="Roboto Slab Light" pitchFamily="2" charset="0"/>
                <a:cs typeface="Roboto Slab Light" pitchFamily="2" charset="0"/>
              </a:defRPr>
            </a:lvl1pPr>
          </a:lstStyle>
          <a:p>
            <a:r>
              <a:rPr lang="en-US"/>
              <a:t>Headline goes here</a:t>
            </a:r>
            <a:br>
              <a:rPr lang="en-US"/>
            </a:br>
            <a:r>
              <a:rPr lang="en-US"/>
              <a:t>and possibly here </a:t>
            </a:r>
          </a:p>
        </p:txBody>
      </p:sp>
    </p:spTree>
    <p:extLst>
      <p:ext uri="{BB962C8B-B14F-4D97-AF65-F5344CB8AC3E}">
        <p14:creationId xmlns:p14="http://schemas.microsoft.com/office/powerpoint/2010/main" val="4180830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card white">
    <p:spTree>
      <p:nvGrpSpPr>
        <p:cNvPr id="1" name=""/>
        <p:cNvGrpSpPr/>
        <p:nvPr/>
      </p:nvGrpSpPr>
      <p:grpSpPr>
        <a:xfrm>
          <a:off x="0" y="0"/>
          <a:ext cx="0" cy="0"/>
          <a:chOff x="0" y="0"/>
          <a:chExt cx="0" cy="0"/>
        </a:xfrm>
      </p:grpSpPr>
      <p:sp>
        <p:nvSpPr>
          <p:cNvPr id="6" name="Rectangle 5"/>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5" name="Text Placeholder 3">
            <a:extLst>
              <a:ext uri="{FF2B5EF4-FFF2-40B4-BE49-F238E27FC236}">
                <a16:creationId xmlns:a16="http://schemas.microsoft.com/office/drawing/2014/main" id="{FC64112F-50E3-44C0-9F5C-D712E9E16FCE}"/>
              </a:ext>
            </a:extLst>
          </p:cNvPr>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rgbClr val="004899"/>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p>
        </p:txBody>
      </p:sp>
      <p:sp>
        <p:nvSpPr>
          <p:cNvPr id="8" name="Title 1">
            <a:extLst>
              <a:ext uri="{FF2B5EF4-FFF2-40B4-BE49-F238E27FC236}">
                <a16:creationId xmlns:a16="http://schemas.microsoft.com/office/drawing/2014/main" id="{3C840C68-E1A0-4F9D-A1EA-0749533328B7}"/>
              </a:ext>
            </a:extLst>
          </p:cNvPr>
          <p:cNvSpPr>
            <a:spLocks noGrp="1"/>
          </p:cNvSpPr>
          <p:nvPr>
            <p:ph type="title" hasCustomPrompt="1"/>
          </p:nvPr>
        </p:nvSpPr>
        <p:spPr>
          <a:xfrm>
            <a:off x="1242097" y="1590165"/>
            <a:ext cx="9601230" cy="2428914"/>
          </a:xfrm>
          <a:prstGeom prst="rect">
            <a:avLst/>
          </a:prstGeom>
        </p:spPr>
        <p:txBody>
          <a:bodyPr lIns="0" tIns="0" rIns="0" bIns="0" anchor="ctr" anchorCtr="0"/>
          <a:lstStyle>
            <a:lvl1pPr>
              <a:defRPr sz="4000" b="0" i="0">
                <a:solidFill>
                  <a:srgbClr val="004899"/>
                </a:solidFill>
                <a:latin typeface="+mj-lt"/>
                <a:ea typeface="Roboto Slab Light" charset="0"/>
                <a:cs typeface="Roboto Slab Light" charset="0"/>
              </a:defRPr>
            </a:lvl1pPr>
          </a:lstStyle>
          <a:p>
            <a:r>
              <a:rPr lang="en-US"/>
              <a:t>Chapter name</a:t>
            </a:r>
          </a:p>
        </p:txBody>
      </p:sp>
    </p:spTree>
    <p:extLst>
      <p:ext uri="{BB962C8B-B14F-4D97-AF65-F5344CB8AC3E}">
        <p14:creationId xmlns:p14="http://schemas.microsoft.com/office/powerpoint/2010/main" val="207210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2" y="2327712"/>
            <a:ext cx="4737962" cy="2200262"/>
          </a:xfrm>
          <a:prstGeom prst="rect">
            <a:avLst/>
          </a:prstGeom>
        </p:spPr>
      </p:pic>
    </p:spTree>
    <p:extLst>
      <p:ext uri="{BB962C8B-B14F-4D97-AF65-F5344CB8AC3E}">
        <p14:creationId xmlns:p14="http://schemas.microsoft.com/office/powerpoint/2010/main" val="3505253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ver headline blu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70589" y="2820112"/>
            <a:ext cx="6894616" cy="1196411"/>
          </a:xfrm>
          <a:prstGeom prst="rect">
            <a:avLst/>
          </a:prstGeom>
        </p:spPr>
        <p:txBody>
          <a:bodyPr lIns="0" tIns="0" rIns="0" bIns="0" anchor="ctr" anchorCtr="0"/>
          <a:lstStyle>
            <a:lvl1pPr>
              <a:defRPr sz="4000" b="0" i="0">
                <a:solidFill>
                  <a:schemeClr val="bg1"/>
                </a:solidFill>
                <a:latin typeface="+mj-lt"/>
                <a:ea typeface="Roboto Slab Light" pitchFamily="2" charset="0"/>
                <a:cs typeface="Roboto Slab Light" pitchFamily="2" charset="0"/>
              </a:defRPr>
            </a:lvl1pPr>
          </a:lstStyle>
          <a:p>
            <a:r>
              <a:rPr lang="en-US" noProof="0"/>
              <a:t>Client name</a:t>
            </a:r>
          </a:p>
        </p:txBody>
      </p:sp>
      <p:pic>
        <p:nvPicPr>
          <p:cNvPr id="11" name="Graphic 10">
            <a:extLst>
              <a:ext uri="{FF2B5EF4-FFF2-40B4-BE49-F238E27FC236}">
                <a16:creationId xmlns:a16="http://schemas.microsoft.com/office/drawing/2014/main" id="{C43CD860-8D4A-4D79-ADE3-BF21F10459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sp>
        <p:nvSpPr>
          <p:cNvPr id="10" name="Text Placeholder 3"/>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lv-LV" err="1"/>
              <a:t>Title</a:t>
            </a:r>
            <a:r>
              <a:rPr lang="en-US"/>
              <a:t>, COBALT</a:t>
            </a:r>
            <a:br>
              <a:rPr lang="en-US"/>
            </a:br>
            <a:br>
              <a:rPr lang="en-US"/>
            </a:br>
            <a:r>
              <a:rPr lang="en-US"/>
              <a:t>dd. MM YYYY</a:t>
            </a:r>
          </a:p>
        </p:txBody>
      </p:sp>
      <p:pic>
        <p:nvPicPr>
          <p:cNvPr id="5" name="Picture 4">
            <a:extLst>
              <a:ext uri="{FF2B5EF4-FFF2-40B4-BE49-F238E27FC236}">
                <a16:creationId xmlns:a16="http://schemas.microsoft.com/office/drawing/2014/main" id="{DD575C62-07CB-47AA-BFFD-65529D513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99932" y="421013"/>
            <a:ext cx="1857886" cy="529917"/>
          </a:xfrm>
          <a:prstGeom prst="rect">
            <a:avLst/>
          </a:prstGeom>
        </p:spPr>
      </p:pic>
      <p:sp>
        <p:nvSpPr>
          <p:cNvPr id="2" name="TextBox 1">
            <a:extLst>
              <a:ext uri="{FF2B5EF4-FFF2-40B4-BE49-F238E27FC236}">
                <a16:creationId xmlns:a16="http://schemas.microsoft.com/office/drawing/2014/main" id="{F5D09E8B-DE64-42A5-8A28-1AA82E710F81}"/>
              </a:ext>
            </a:extLst>
          </p:cNvPr>
          <p:cNvSpPr txBox="1"/>
          <p:nvPr userDrawn="1"/>
        </p:nvSpPr>
        <p:spPr>
          <a:xfrm>
            <a:off x="1270590" y="1484743"/>
            <a:ext cx="6894615" cy="1323439"/>
          </a:xfrm>
          <a:prstGeom prst="rect">
            <a:avLst/>
          </a:prstGeom>
          <a:noFill/>
        </p:spPr>
        <p:txBody>
          <a:bodyPr wrap="square" lIns="0" rtlCol="0">
            <a:spAutoFit/>
          </a:bodyPr>
          <a:lstStyle/>
          <a:p>
            <a:r>
              <a:rPr kumimoji="0" lang="en-GB" sz="4000" b="0" i="0" u="none" strike="noStrike" kern="1200" cap="none" spc="0" normalizeH="0" baseline="0" noProof="0">
                <a:ln>
                  <a:noFill/>
                </a:ln>
                <a:solidFill>
                  <a:srgbClr val="FFFFFF"/>
                </a:solidFill>
                <a:effectLst/>
                <a:uLnTx/>
                <a:uFillTx/>
                <a:latin typeface="+mn-lt"/>
              </a:rPr>
              <a:t>PROPOSAL FOR LEGAL SERVICES</a:t>
            </a:r>
            <a:endParaRPr lang="lv-LV"/>
          </a:p>
        </p:txBody>
      </p:sp>
    </p:spTree>
    <p:extLst>
      <p:ext uri="{BB962C8B-B14F-4D97-AF65-F5344CB8AC3E}">
        <p14:creationId xmlns:p14="http://schemas.microsoft.com/office/powerpoint/2010/main" val="1695438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ver headline blue">
    <p:bg>
      <p:bgPr>
        <a:solidFill>
          <a:schemeClr val="tx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43CD860-8D4A-4D79-ADE3-BF21F10459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sp>
        <p:nvSpPr>
          <p:cNvPr id="10" name="Text Placeholder 3"/>
          <p:cNvSpPr>
            <a:spLocks noGrp="1"/>
          </p:cNvSpPr>
          <p:nvPr>
            <p:ph type="body" sz="quarter" idx="10" hasCustomPrompt="1"/>
          </p:nvPr>
        </p:nvSpPr>
        <p:spPr>
          <a:xfrm>
            <a:off x="1270590" y="3560901"/>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lv-LV" err="1"/>
              <a:t>Title</a:t>
            </a:r>
            <a:r>
              <a:rPr lang="en-US"/>
              <a:t>, COBALT</a:t>
            </a:r>
            <a:br>
              <a:rPr lang="en-US"/>
            </a:br>
            <a:br>
              <a:rPr lang="en-US"/>
            </a:br>
            <a:r>
              <a:rPr lang="en-US"/>
              <a:t>dd. MM YYYY</a:t>
            </a:r>
          </a:p>
        </p:txBody>
      </p:sp>
      <p:pic>
        <p:nvPicPr>
          <p:cNvPr id="5" name="Picture 4">
            <a:extLst>
              <a:ext uri="{FF2B5EF4-FFF2-40B4-BE49-F238E27FC236}">
                <a16:creationId xmlns:a16="http://schemas.microsoft.com/office/drawing/2014/main" id="{DD575C62-07CB-47AA-BFFD-65529D513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99932" y="421013"/>
            <a:ext cx="1857886" cy="529917"/>
          </a:xfrm>
          <a:prstGeom prst="rect">
            <a:avLst/>
          </a:prstGeom>
        </p:spPr>
      </p:pic>
      <p:sp>
        <p:nvSpPr>
          <p:cNvPr id="2" name="TextBox 1">
            <a:extLst>
              <a:ext uri="{FF2B5EF4-FFF2-40B4-BE49-F238E27FC236}">
                <a16:creationId xmlns:a16="http://schemas.microsoft.com/office/drawing/2014/main" id="{F5D09E8B-DE64-42A5-8A28-1AA82E710F81}"/>
              </a:ext>
            </a:extLst>
          </p:cNvPr>
          <p:cNvSpPr txBox="1"/>
          <p:nvPr userDrawn="1"/>
        </p:nvSpPr>
        <p:spPr>
          <a:xfrm>
            <a:off x="1270590" y="2228671"/>
            <a:ext cx="6894615" cy="1200329"/>
          </a:xfrm>
          <a:prstGeom prst="rect">
            <a:avLst/>
          </a:prstGeom>
          <a:noFill/>
        </p:spPr>
        <p:txBody>
          <a:bodyPr wrap="square" lIns="0" rtlCol="0">
            <a:spAutoFit/>
          </a:bodyPr>
          <a:lstStyle/>
          <a:p>
            <a:r>
              <a:rPr kumimoji="0" lang="en-US" sz="3600" b="0" i="0" u="none" strike="noStrike" kern="1200" cap="all" spc="0" normalizeH="0" baseline="0" noProof="0">
                <a:ln>
                  <a:noFill/>
                </a:ln>
                <a:solidFill>
                  <a:srgbClr val="FFFFFF"/>
                </a:solidFill>
                <a:effectLst/>
                <a:uLnTx/>
                <a:uFillTx/>
                <a:latin typeface="+mn-lt"/>
              </a:rPr>
              <a:t>Leading through with</a:t>
            </a:r>
            <a:r>
              <a:rPr kumimoji="0" lang="lv-LV" sz="3600" b="0" i="0" u="none" strike="noStrike" kern="1200" cap="all" spc="0" normalizeH="0" baseline="0" noProof="0">
                <a:ln>
                  <a:noFill/>
                </a:ln>
                <a:solidFill>
                  <a:srgbClr val="FFFFFF"/>
                </a:solidFill>
                <a:effectLst/>
                <a:uLnTx/>
                <a:uFillTx/>
                <a:latin typeface="+mn-lt"/>
              </a:rPr>
              <a:t> </a:t>
            </a:r>
            <a:r>
              <a:rPr kumimoji="0" lang="en-US" sz="3600" b="0" i="0" u="none" strike="noStrike" kern="1200" cap="all" spc="0" normalizeH="0" baseline="0" noProof="0">
                <a:ln>
                  <a:noFill/>
                </a:ln>
                <a:solidFill>
                  <a:srgbClr val="FFFFFF"/>
                </a:solidFill>
                <a:effectLst/>
                <a:uLnTx/>
                <a:uFillTx/>
                <a:latin typeface="+mn-lt"/>
              </a:rPr>
              <a:t>intelligence and passion</a:t>
            </a:r>
            <a:endParaRPr lang="lv-LV" sz="3600" cap="all" baseline="0"/>
          </a:p>
        </p:txBody>
      </p:sp>
    </p:spTree>
    <p:extLst>
      <p:ext uri="{BB962C8B-B14F-4D97-AF65-F5344CB8AC3E}">
        <p14:creationId xmlns:p14="http://schemas.microsoft.com/office/powerpoint/2010/main" val="2728260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icture full text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
        <p:nvSpPr>
          <p:cNvPr id="10" name="Picture Placeholder 9"/>
          <p:cNvSpPr>
            <a:spLocks noGrp="1"/>
          </p:cNvSpPr>
          <p:nvPr>
            <p:ph type="pic" sz="quarter" idx="11"/>
          </p:nvPr>
        </p:nvSpPr>
        <p:spPr>
          <a:xfrm>
            <a:off x="741139" y="0"/>
            <a:ext cx="3773348" cy="3310360"/>
          </a:xfrm>
          <a:custGeom>
            <a:avLst/>
            <a:gdLst>
              <a:gd name="connsiteX0" fmla="*/ 651186 w 3773348"/>
              <a:gd name="connsiteY0" fmla="*/ 0 h 3310360"/>
              <a:gd name="connsiteX1" fmla="*/ 3122162 w 3773348"/>
              <a:gd name="connsiteY1" fmla="*/ 0 h 3310360"/>
              <a:gd name="connsiteX2" fmla="*/ 3220754 w 3773348"/>
              <a:gd name="connsiteY2" fmla="*/ 89606 h 3310360"/>
              <a:gd name="connsiteX3" fmla="*/ 3773348 w 3773348"/>
              <a:gd name="connsiteY3" fmla="*/ 1423686 h 3310360"/>
              <a:gd name="connsiteX4" fmla="*/ 1886674 w 3773348"/>
              <a:gd name="connsiteY4" fmla="*/ 3310360 h 3310360"/>
              <a:gd name="connsiteX5" fmla="*/ 0 w 3773348"/>
              <a:gd name="connsiteY5" fmla="*/ 1423686 h 3310360"/>
              <a:gd name="connsiteX6" fmla="*/ 552594 w 3773348"/>
              <a:gd name="connsiteY6" fmla="*/ 89606 h 331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348" h="3310360">
                <a:moveTo>
                  <a:pt x="651186" y="0"/>
                </a:moveTo>
                <a:lnTo>
                  <a:pt x="3122162" y="0"/>
                </a:lnTo>
                <a:lnTo>
                  <a:pt x="3220754" y="89606"/>
                </a:lnTo>
                <a:cubicBezTo>
                  <a:pt x="3562175" y="431027"/>
                  <a:pt x="3773348" y="902696"/>
                  <a:pt x="3773348" y="1423686"/>
                </a:cubicBezTo>
                <a:cubicBezTo>
                  <a:pt x="3773348" y="2465667"/>
                  <a:pt x="2928655" y="3310360"/>
                  <a:pt x="1886674" y="3310360"/>
                </a:cubicBezTo>
                <a:cubicBezTo>
                  <a:pt x="844693" y="3310360"/>
                  <a:pt x="0" y="2465667"/>
                  <a:pt x="0" y="1423686"/>
                </a:cubicBezTo>
                <a:cubicBezTo>
                  <a:pt x="0" y="902696"/>
                  <a:pt x="211174" y="431027"/>
                  <a:pt x="552594" y="89606"/>
                </a:cubicBezTo>
                <a:close/>
              </a:path>
            </a:pathLst>
          </a:custGeom>
          <a:solidFill>
            <a:schemeClr val="tx1"/>
          </a:solidFill>
        </p:spPr>
        <p:txBody>
          <a:bodyPr wrap="square">
            <a:noAutofit/>
          </a:bodyPr>
          <a:lstStyle>
            <a:lvl1pPr marL="0" indent="0" algn="ctr">
              <a:buNone/>
              <a:defRPr/>
            </a:lvl1pPr>
          </a:lstStyle>
          <a:p>
            <a:endParaRPr lang="et-EE"/>
          </a:p>
        </p:txBody>
      </p:sp>
      <p:sp>
        <p:nvSpPr>
          <p:cNvPr id="11" name="Title 1"/>
          <p:cNvSpPr>
            <a:spLocks noGrp="1"/>
          </p:cNvSpPr>
          <p:nvPr>
            <p:ph type="title" hasCustomPrompt="1"/>
          </p:nvPr>
        </p:nvSpPr>
        <p:spPr bwMode="white">
          <a:xfrm>
            <a:off x="1163716" y="419100"/>
            <a:ext cx="2928195" cy="2166998"/>
          </a:xfrm>
          <a:prstGeom prst="rect">
            <a:avLst/>
          </a:prstGeom>
        </p:spPr>
        <p:txBody>
          <a:bodyPr lIns="0" tIns="0" rIns="0" bIns="0" anchor="ctr" anchorCtr="0">
            <a:noAutofit/>
          </a:bodyPr>
          <a:lstStyle>
            <a:lvl1pPr algn="ctr">
              <a:defRPr sz="3000" b="1" i="0">
                <a:solidFill>
                  <a:schemeClr val="bg1"/>
                </a:solidFill>
                <a:latin typeface="+mj-lt"/>
                <a:ea typeface="Roboto Slab Light" charset="0"/>
                <a:cs typeface="Roboto Slab Light" charset="0"/>
              </a:defRPr>
            </a:lvl1pPr>
          </a:lstStyle>
          <a:p>
            <a:r>
              <a:rPr lang="en-US"/>
              <a:t>We became</a:t>
            </a:r>
            <a:br>
              <a:rPr lang="en-US"/>
            </a:br>
            <a:r>
              <a:rPr lang="en-US"/>
              <a:t>a sponsor of the Lithuanian State Symphony</a:t>
            </a:r>
            <a:br>
              <a:rPr lang="en-US"/>
            </a:br>
            <a:r>
              <a:rPr lang="en-US"/>
              <a:t>Orchestra</a:t>
            </a:r>
          </a:p>
        </p:txBody>
      </p:sp>
    </p:spTree>
    <p:extLst>
      <p:ext uri="{BB962C8B-B14F-4D97-AF65-F5344CB8AC3E}">
        <p14:creationId xmlns:p14="http://schemas.microsoft.com/office/powerpoint/2010/main" val="1284834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marL="252000" indent="-252000">
              <a:buClr>
                <a:srgbClr val="004899"/>
              </a:buClr>
              <a:defRPr sz="2200">
                <a:solidFill>
                  <a:srgbClr val="000000"/>
                </a:solidFill>
              </a:defRPr>
            </a:lvl1pPr>
            <a:lvl2pPr marL="504000" indent="-252000">
              <a:buClr>
                <a:srgbClr val="004899"/>
              </a:buClr>
              <a:defRPr sz="2000">
                <a:solidFill>
                  <a:srgbClr val="000000"/>
                </a:solidFill>
              </a:defRPr>
            </a:lvl2pPr>
            <a:lvl3pPr marL="756000" indent="-228600">
              <a:buClr>
                <a:srgbClr val="004899"/>
              </a:buClr>
              <a:defRPr sz="1800">
                <a:solidFill>
                  <a:srgbClr val="000000"/>
                </a:solidFill>
              </a:defRPr>
            </a:lvl3pPr>
            <a:lvl4pPr marL="1008000" indent="-230400">
              <a:buClr>
                <a:srgbClr val="004899"/>
              </a:buClr>
              <a:defRPr sz="1600">
                <a:solidFill>
                  <a:srgbClr val="000000"/>
                </a:solidFill>
              </a:defRPr>
            </a:lvl4pPr>
            <a:lvl5pPr marL="1188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18791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actice Gro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hasCustomPrompt="1"/>
          </p:nvPr>
        </p:nvSpPr>
        <p:spPr>
          <a:xfrm>
            <a:off x="838200" y="1652429"/>
            <a:ext cx="6793194" cy="4514100"/>
          </a:xfrm>
          <a:prstGeom prst="rect">
            <a:avLst/>
          </a:prstGeom>
        </p:spPr>
        <p:txBody>
          <a:bodyPr>
            <a:noAutofit/>
          </a:bodyPr>
          <a:lstStyle>
            <a:lvl1pPr marL="252000" indent="-252000">
              <a:buClr>
                <a:srgbClr val="004899"/>
              </a:buClr>
              <a:defRPr sz="1800">
                <a:solidFill>
                  <a:srgbClr val="000000"/>
                </a:solidFill>
              </a:defRPr>
            </a:lvl1pPr>
            <a:lvl2pPr marL="504000" indent="-252000">
              <a:buClr>
                <a:srgbClr val="004899"/>
              </a:buClr>
              <a:defRPr sz="2000">
                <a:solidFill>
                  <a:srgbClr val="000000"/>
                </a:solidFill>
              </a:defRPr>
            </a:lvl2pPr>
            <a:lvl3pPr marL="756000" indent="-228600">
              <a:buClr>
                <a:srgbClr val="004899"/>
              </a:buClr>
              <a:defRPr sz="1800">
                <a:solidFill>
                  <a:srgbClr val="000000"/>
                </a:solidFill>
              </a:defRPr>
            </a:lvl3pPr>
            <a:lvl4pPr marL="1008000" indent="-230400">
              <a:buClr>
                <a:srgbClr val="004899"/>
              </a:buClr>
              <a:defRPr sz="1600">
                <a:solidFill>
                  <a:srgbClr val="000000"/>
                </a:solidFill>
              </a:defRPr>
            </a:lvl4pPr>
            <a:lvl5pPr marL="1008612" indent="0">
              <a:buClr>
                <a:srgbClr val="004899"/>
              </a:buClr>
              <a:buFont typeface="Arial" panose="020B0604020202020204" pitchFamily="34" charset="0"/>
              <a:buNone/>
              <a:defRPr sz="1800">
                <a:solidFill>
                  <a:srgbClr val="000000"/>
                </a:solidFill>
              </a:defRPr>
            </a:lvl5pPr>
          </a:lstStyle>
          <a:p>
            <a:pPr marL="0" indent="0" algn="just">
              <a:buNone/>
            </a:pPr>
            <a:r>
              <a:rPr lang="en-US"/>
              <a:t>Short overview with outlined</a:t>
            </a:r>
            <a:r>
              <a:rPr lang="lv-LV"/>
              <a:t> </a:t>
            </a:r>
            <a:r>
              <a:rPr lang="en-US"/>
              <a:t>services</a:t>
            </a:r>
            <a:r>
              <a:rPr lang="lv-LV"/>
              <a:t>, </a:t>
            </a:r>
            <a:r>
              <a:rPr lang="en-US"/>
              <a:t>e.g. </a:t>
            </a:r>
            <a:r>
              <a:rPr lang="en-US" sz="1800"/>
              <a:t>COBALT’s team has extensive experience with assisting contracting authorities and bidders at various stages of the procurement process in all business</a:t>
            </a:r>
            <a:r>
              <a:rPr lang="lv-LV" sz="1800"/>
              <a:t> </a:t>
            </a:r>
            <a:r>
              <a:rPr lang="en-US" sz="1800"/>
              <a:t>sectors, including</a:t>
            </a:r>
            <a:r>
              <a:rPr lang="lv-LV" sz="1800"/>
              <a:t> </a:t>
            </a:r>
            <a:r>
              <a:rPr lang="en-US" sz="1800"/>
              <a:t>construction, IT, pharmaceuticals, medical devices</a:t>
            </a:r>
            <a:r>
              <a:rPr lang="lv-LV" sz="1800"/>
              <a:t>, </a:t>
            </a:r>
            <a:r>
              <a:rPr lang="en-US" sz="1800"/>
              <a:t>energy and infrastructure.</a:t>
            </a:r>
            <a:endParaRPr lang="lv-LV" sz="1800"/>
          </a:p>
          <a:p>
            <a:pPr marL="0" indent="0" algn="just">
              <a:buNone/>
            </a:pPr>
            <a:r>
              <a:rPr lang="lv-LV" sz="1800"/>
              <a:t>COBALT </a:t>
            </a:r>
            <a:r>
              <a:rPr lang="en-US" sz="1800"/>
              <a:t>team</a:t>
            </a:r>
            <a:r>
              <a:rPr lang="lv-LV" sz="1800"/>
              <a:t> </a:t>
            </a:r>
            <a:r>
              <a:rPr lang="en-US" sz="1800"/>
              <a:t>provides full scope of legal support in public procurement disputes, including:</a:t>
            </a:r>
            <a:endParaRPr lang="lv-LV" sz="1800"/>
          </a:p>
          <a:p>
            <a:pPr algn="just"/>
            <a:r>
              <a:rPr lang="lv-LV" sz="1800"/>
              <a:t>P</a:t>
            </a:r>
            <a:r>
              <a:rPr lang="en-US" sz="1800"/>
              <a:t>reparation of claims for the contracting authorities</a:t>
            </a:r>
            <a:endParaRPr lang="lv-LV" sz="1800"/>
          </a:p>
          <a:p>
            <a:pPr algn="just"/>
            <a:r>
              <a:rPr lang="en-US" sz="1800"/>
              <a:t>Drafting</a:t>
            </a:r>
            <a:r>
              <a:rPr lang="lv-LV" sz="1800"/>
              <a:t> </a:t>
            </a:r>
            <a:r>
              <a:rPr lang="en-US" sz="1800"/>
              <a:t>complaints to the Public Procurement Office</a:t>
            </a:r>
            <a:r>
              <a:rPr lang="lv-LV" sz="1800"/>
              <a:t>s</a:t>
            </a:r>
          </a:p>
          <a:p>
            <a:pPr algn="just"/>
            <a:r>
              <a:rPr lang="en-US" sz="1800"/>
              <a:t>Representation</a:t>
            </a:r>
            <a:r>
              <a:rPr lang="lv-LV" sz="1800"/>
              <a:t> </a:t>
            </a:r>
            <a:r>
              <a:rPr lang="en-US" sz="1800"/>
              <a:t>in the process of negotiations</a:t>
            </a:r>
            <a:endParaRPr lang="lv-LV" sz="1800"/>
          </a:p>
          <a:p>
            <a:pPr algn="just"/>
            <a:r>
              <a:rPr lang="en-US" sz="1800"/>
              <a:t>Representation</a:t>
            </a:r>
            <a:r>
              <a:rPr lang="lv-LV" sz="1800"/>
              <a:t> </a:t>
            </a:r>
            <a:r>
              <a:rPr lang="en-US" sz="1800"/>
              <a:t>of parties before national review bodies and the courts</a:t>
            </a:r>
            <a:endParaRPr lang="lv-LV" sz="1800"/>
          </a:p>
        </p:txBody>
      </p:sp>
      <p:sp>
        <p:nvSpPr>
          <p:cNvPr id="8" name="Title 7">
            <a:extLst>
              <a:ext uri="{FF2B5EF4-FFF2-40B4-BE49-F238E27FC236}">
                <a16:creationId xmlns:a16="http://schemas.microsoft.com/office/drawing/2014/main" id="{4DEE437D-4308-4AAC-AC35-C40BC51E2E7A}"/>
              </a:ext>
            </a:extLst>
          </p:cNvPr>
          <p:cNvSpPr>
            <a:spLocks noGrp="1"/>
          </p:cNvSpPr>
          <p:nvPr>
            <p:ph type="title" hasCustomPrompt="1"/>
          </p:nvPr>
        </p:nvSpPr>
        <p:spPr>
          <a:xfrm>
            <a:off x="838200" y="540000"/>
            <a:ext cx="6793194" cy="954000"/>
          </a:xfrm>
        </p:spPr>
        <p:txBody>
          <a:bodyPr/>
          <a:lstStyle/>
          <a:p>
            <a:r>
              <a:rPr lang="en-US" noProof="0"/>
              <a:t>Practice group</a:t>
            </a:r>
          </a:p>
        </p:txBody>
      </p:sp>
      <p:pic>
        <p:nvPicPr>
          <p:cNvPr id="4" name="Content Placeholder 12">
            <a:extLst>
              <a:ext uri="{FF2B5EF4-FFF2-40B4-BE49-F238E27FC236}">
                <a16:creationId xmlns:a16="http://schemas.microsoft.com/office/drawing/2014/main" id="{480CED18-1082-487A-865C-744FD150B8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9633" y="820886"/>
            <a:ext cx="847510" cy="591365"/>
          </a:xfrm>
          <a:prstGeom prst="rect">
            <a:avLst/>
          </a:prstGeom>
        </p:spPr>
      </p:pic>
      <p:cxnSp>
        <p:nvCxnSpPr>
          <p:cNvPr id="5" name="Straight Connector 4">
            <a:extLst>
              <a:ext uri="{FF2B5EF4-FFF2-40B4-BE49-F238E27FC236}">
                <a16:creationId xmlns:a16="http://schemas.microsoft.com/office/drawing/2014/main" id="{D51A187B-CF71-444A-BC6C-01E9FF9F1D55}"/>
              </a:ext>
            </a:extLst>
          </p:cNvPr>
          <p:cNvCxnSpPr/>
          <p:nvPr userDrawn="1"/>
        </p:nvCxnSpPr>
        <p:spPr>
          <a:xfrm>
            <a:off x="8512201" y="1667299"/>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B4A0252F-CFB1-4248-BE09-80252CC8C8FE}"/>
              </a:ext>
            </a:extLst>
          </p:cNvPr>
          <p:cNvSpPr>
            <a:spLocks noGrp="1"/>
          </p:cNvSpPr>
          <p:nvPr>
            <p:ph type="body" sz="quarter" idx="16" hasCustomPrompt="1"/>
          </p:nvPr>
        </p:nvSpPr>
        <p:spPr>
          <a:xfrm>
            <a:off x="8512201" y="1766419"/>
            <a:ext cx="2664118" cy="679815"/>
          </a:xfrm>
          <a:prstGeom prst="rect">
            <a:avLst/>
          </a:prstGeom>
        </p:spPr>
        <p:txBody>
          <a:bodyPr lIns="0" tIns="0" rIns="0" bIns="0">
            <a:noAutofit/>
          </a:bodyPr>
          <a:lstStyle>
            <a:lvl1pPr marL="0" marR="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sz="1700" b="0" i="0">
                <a:solidFill>
                  <a:srgbClr val="004899"/>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r>
              <a:rPr lang="lv-LV" err="1"/>
              <a:t>Team</a:t>
            </a:r>
            <a:r>
              <a:rPr lang="lv-LV"/>
              <a:t> </a:t>
            </a:r>
            <a:r>
              <a:rPr lang="lv-LV" err="1"/>
              <a:t>in</a:t>
            </a:r>
            <a:r>
              <a:rPr lang="lv-LV"/>
              <a:t> </a:t>
            </a:r>
            <a:r>
              <a:rPr lang="lv-LV" err="1"/>
              <a:t>numbers</a:t>
            </a:r>
            <a:r>
              <a:rPr lang="lv-LV"/>
              <a:t> </a:t>
            </a:r>
            <a:r>
              <a:rPr lang="lv-LV" err="1"/>
              <a:t>e.g</a:t>
            </a:r>
            <a:r>
              <a:rPr lang="lv-LV"/>
              <a:t>. </a:t>
            </a:r>
            <a:r>
              <a:rPr lang="en-US"/>
              <a:t>14 lawyers including 3 partners, 3 senior associates</a:t>
            </a:r>
          </a:p>
        </p:txBody>
      </p:sp>
      <p:cxnSp>
        <p:nvCxnSpPr>
          <p:cNvPr id="7" name="Straight Connector 6">
            <a:extLst>
              <a:ext uri="{FF2B5EF4-FFF2-40B4-BE49-F238E27FC236}">
                <a16:creationId xmlns:a16="http://schemas.microsoft.com/office/drawing/2014/main" id="{244187D3-69CA-4073-9599-1910C1B9DCF3}"/>
              </a:ext>
            </a:extLst>
          </p:cNvPr>
          <p:cNvCxnSpPr/>
          <p:nvPr userDrawn="1"/>
        </p:nvCxnSpPr>
        <p:spPr>
          <a:xfrm>
            <a:off x="8512201" y="3948402"/>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Content Placeholder 12">
            <a:extLst>
              <a:ext uri="{FF2B5EF4-FFF2-40B4-BE49-F238E27FC236}">
                <a16:creationId xmlns:a16="http://schemas.microsoft.com/office/drawing/2014/main" id="{601A8D65-C1B0-4238-B77B-A8701B37A9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6212" y="3089210"/>
            <a:ext cx="696095" cy="591365"/>
          </a:xfrm>
          <a:prstGeom prst="rect">
            <a:avLst/>
          </a:prstGeom>
        </p:spPr>
      </p:pic>
      <p:sp>
        <p:nvSpPr>
          <p:cNvPr id="10" name="Text Placeholder 7">
            <a:extLst>
              <a:ext uri="{FF2B5EF4-FFF2-40B4-BE49-F238E27FC236}">
                <a16:creationId xmlns:a16="http://schemas.microsoft.com/office/drawing/2014/main" id="{4D7452CD-2B95-4D11-982E-7BBDC8E98E28}"/>
              </a:ext>
            </a:extLst>
          </p:cNvPr>
          <p:cNvSpPr>
            <a:spLocks noGrp="1"/>
          </p:cNvSpPr>
          <p:nvPr>
            <p:ph type="body" sz="quarter" idx="17" hasCustomPrompt="1"/>
          </p:nvPr>
        </p:nvSpPr>
        <p:spPr>
          <a:xfrm>
            <a:off x="8510776" y="4029633"/>
            <a:ext cx="2664118" cy="679815"/>
          </a:xfrm>
          <a:prstGeom prst="rect">
            <a:avLst/>
          </a:prstGeom>
        </p:spPr>
        <p:txBody>
          <a:bodyPr lIns="0" tIns="0" rIns="0" bIns="0">
            <a:noAutofit/>
          </a:bodyPr>
          <a:lstStyle>
            <a:lvl1pPr marL="0" marR="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sz="1700" b="0" i="0">
                <a:solidFill>
                  <a:srgbClr val="004899"/>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r>
              <a:rPr lang="lv-LV" err="1"/>
              <a:t>Rankings</a:t>
            </a:r>
            <a:r>
              <a:rPr lang="lv-LV"/>
              <a:t> </a:t>
            </a:r>
            <a:r>
              <a:rPr lang="lv-LV" err="1"/>
              <a:t>e.g</a:t>
            </a:r>
            <a:r>
              <a:rPr lang="lv-LV"/>
              <a:t>. </a:t>
            </a:r>
            <a:r>
              <a:rPr kumimoji="0" lang="en-US" sz="1600" b="0" i="0" u="none" strike="noStrike" kern="1200" cap="none" spc="0" normalizeH="0" baseline="0" noProof="0">
                <a:ln>
                  <a:noFill/>
                </a:ln>
                <a:solidFill>
                  <a:srgbClr val="004899"/>
                </a:solidFill>
                <a:effectLst/>
                <a:uLnTx/>
                <a:uFillTx/>
                <a:latin typeface="+mn-lt"/>
              </a:rPr>
              <a:t>Recognized as a Tier</a:t>
            </a:r>
            <a:r>
              <a:rPr kumimoji="0" lang="lv-LV" sz="1600" b="0" i="0" u="none" strike="noStrike" kern="1200" cap="none" spc="0" normalizeH="0" baseline="0" noProof="0">
                <a:ln>
                  <a:noFill/>
                </a:ln>
                <a:solidFill>
                  <a:srgbClr val="004899"/>
                </a:solidFill>
                <a:effectLst/>
                <a:uLnTx/>
                <a:uFillTx/>
                <a:latin typeface="+mn-lt"/>
              </a:rPr>
              <a:t> 1</a:t>
            </a:r>
            <a:r>
              <a:rPr kumimoji="0" lang="en-US" sz="1600" b="0" i="0" u="none" strike="noStrike" kern="1200" cap="none" spc="0" normalizeH="0" baseline="0" noProof="0">
                <a:ln>
                  <a:noFill/>
                </a:ln>
                <a:solidFill>
                  <a:srgbClr val="004899"/>
                </a:solidFill>
                <a:effectLst/>
                <a:uLnTx/>
                <a:uFillTx/>
                <a:latin typeface="+mn-lt"/>
              </a:rPr>
              <a:t> </a:t>
            </a:r>
            <a:r>
              <a:rPr kumimoji="0" lang="en-US" sz="1600" b="0" i="0" u="none" strike="noStrike" kern="1200" cap="none" spc="0" normalizeH="0" baseline="0">
                <a:ln>
                  <a:noFill/>
                </a:ln>
                <a:solidFill>
                  <a:srgbClr val="004899"/>
                </a:solidFill>
                <a:effectLst/>
                <a:uLnTx/>
                <a:uFillTx/>
                <a:latin typeface="+mn-lt"/>
              </a:rPr>
              <a:t>Real Estate </a:t>
            </a:r>
            <a:r>
              <a:rPr kumimoji="0" lang="en-US" sz="1600" b="0" i="0" u="none" strike="noStrike" kern="1200" cap="none" spc="0" normalizeH="0" baseline="0" noProof="0">
                <a:ln>
                  <a:noFill/>
                </a:ln>
                <a:solidFill>
                  <a:srgbClr val="004899"/>
                </a:solidFill>
                <a:effectLst/>
                <a:uLnTx/>
                <a:uFillTx/>
                <a:latin typeface="+mn-lt"/>
              </a:rPr>
              <a:t>advisor</a:t>
            </a:r>
            <a:r>
              <a:rPr kumimoji="0" lang="lv-LV" sz="1600" b="0" i="0" u="none" strike="noStrike" kern="1200" cap="none" spc="0" normalizeH="0" baseline="0" noProof="0">
                <a:ln>
                  <a:noFill/>
                </a:ln>
                <a:solidFill>
                  <a:srgbClr val="004899"/>
                </a:solidFill>
                <a:effectLst/>
                <a:uLnTx/>
                <a:uFillTx/>
                <a:latin typeface="+mn-lt"/>
              </a:rPr>
              <a:t> </a:t>
            </a:r>
            <a:r>
              <a:rPr kumimoji="0" lang="en-US" sz="1600" b="0" i="0" u="none" strike="noStrike" kern="1200" cap="none" spc="0" normalizeH="0" baseline="0" noProof="0">
                <a:ln>
                  <a:noFill/>
                </a:ln>
                <a:solidFill>
                  <a:srgbClr val="004899"/>
                </a:solidFill>
                <a:effectLst/>
                <a:uLnTx/>
                <a:uFillTx/>
                <a:latin typeface="+mn-lt"/>
              </a:rPr>
              <a:t>by Chambers Europe and Legal 500 </a:t>
            </a:r>
          </a:p>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endParaRPr lang="en-US"/>
          </a:p>
        </p:txBody>
      </p:sp>
    </p:spTree>
    <p:extLst>
      <p:ext uri="{BB962C8B-B14F-4D97-AF65-F5344CB8AC3E}">
        <p14:creationId xmlns:p14="http://schemas.microsoft.com/office/powerpoint/2010/main" val="2294502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ractice Gro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hasCustomPrompt="1"/>
          </p:nvPr>
        </p:nvSpPr>
        <p:spPr>
          <a:xfrm>
            <a:off x="838200" y="1652429"/>
            <a:ext cx="6793194" cy="4514100"/>
          </a:xfrm>
          <a:prstGeom prst="rect">
            <a:avLst/>
          </a:prstGeom>
        </p:spPr>
        <p:txBody>
          <a:bodyPr>
            <a:noAutofit/>
          </a:bodyPr>
          <a:lstStyle>
            <a:lvl1pPr marL="252000" indent="-252000">
              <a:buClr>
                <a:srgbClr val="004899"/>
              </a:buClr>
              <a:defRPr sz="1800">
                <a:solidFill>
                  <a:srgbClr val="000000"/>
                </a:solidFill>
              </a:defRPr>
            </a:lvl1pPr>
            <a:lvl2pPr marL="504000" indent="-252000">
              <a:buClr>
                <a:srgbClr val="004899"/>
              </a:buClr>
              <a:defRPr sz="2000">
                <a:solidFill>
                  <a:srgbClr val="000000"/>
                </a:solidFill>
              </a:defRPr>
            </a:lvl2pPr>
            <a:lvl3pPr marL="756000" indent="-228600">
              <a:buClr>
                <a:srgbClr val="004899"/>
              </a:buClr>
              <a:defRPr sz="1800">
                <a:solidFill>
                  <a:srgbClr val="000000"/>
                </a:solidFill>
              </a:defRPr>
            </a:lvl3pPr>
            <a:lvl4pPr marL="1008000" indent="-230400">
              <a:buClr>
                <a:srgbClr val="004899"/>
              </a:buClr>
              <a:defRPr sz="1600">
                <a:solidFill>
                  <a:srgbClr val="000000"/>
                </a:solidFill>
              </a:defRPr>
            </a:lvl4pPr>
            <a:lvl5pPr marL="1008612" indent="0">
              <a:buClr>
                <a:srgbClr val="004899"/>
              </a:buClr>
              <a:buFont typeface="Arial" panose="020B0604020202020204" pitchFamily="34" charset="0"/>
              <a:buNone/>
              <a:defRPr sz="1800">
                <a:solidFill>
                  <a:srgbClr val="000000"/>
                </a:solidFill>
              </a:defRPr>
            </a:lvl5pPr>
          </a:lstStyle>
          <a:p>
            <a:pPr marL="0" indent="0" algn="just">
              <a:buNone/>
            </a:pPr>
            <a:r>
              <a:rPr lang="lv-LV"/>
              <a:t>Īss prakses grupas apraksts, iezīmējot galvenās specializācijas...</a:t>
            </a:r>
            <a:endParaRPr lang="lv-LV" sz="1800"/>
          </a:p>
        </p:txBody>
      </p:sp>
      <p:sp>
        <p:nvSpPr>
          <p:cNvPr id="8" name="Title 7">
            <a:extLst>
              <a:ext uri="{FF2B5EF4-FFF2-40B4-BE49-F238E27FC236}">
                <a16:creationId xmlns:a16="http://schemas.microsoft.com/office/drawing/2014/main" id="{4DEE437D-4308-4AAC-AC35-C40BC51E2E7A}"/>
              </a:ext>
            </a:extLst>
          </p:cNvPr>
          <p:cNvSpPr>
            <a:spLocks noGrp="1"/>
          </p:cNvSpPr>
          <p:nvPr>
            <p:ph type="title" hasCustomPrompt="1"/>
          </p:nvPr>
        </p:nvSpPr>
        <p:spPr>
          <a:xfrm>
            <a:off x="838200" y="540000"/>
            <a:ext cx="6793194" cy="954000"/>
          </a:xfrm>
        </p:spPr>
        <p:txBody>
          <a:bodyPr/>
          <a:lstStyle>
            <a:lvl1pPr>
              <a:defRPr/>
            </a:lvl1pPr>
          </a:lstStyle>
          <a:p>
            <a:r>
              <a:rPr lang="lv-LV" noProof="0"/>
              <a:t>Prakses grupa</a:t>
            </a:r>
            <a:endParaRPr lang="en-US" noProof="0"/>
          </a:p>
        </p:txBody>
      </p:sp>
      <p:pic>
        <p:nvPicPr>
          <p:cNvPr id="4" name="Content Placeholder 12">
            <a:extLst>
              <a:ext uri="{FF2B5EF4-FFF2-40B4-BE49-F238E27FC236}">
                <a16:creationId xmlns:a16="http://schemas.microsoft.com/office/drawing/2014/main" id="{480CED18-1082-487A-865C-744FD150B8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9633" y="820886"/>
            <a:ext cx="847510" cy="591365"/>
          </a:xfrm>
          <a:prstGeom prst="rect">
            <a:avLst/>
          </a:prstGeom>
        </p:spPr>
      </p:pic>
      <p:cxnSp>
        <p:nvCxnSpPr>
          <p:cNvPr id="5" name="Straight Connector 4">
            <a:extLst>
              <a:ext uri="{FF2B5EF4-FFF2-40B4-BE49-F238E27FC236}">
                <a16:creationId xmlns:a16="http://schemas.microsoft.com/office/drawing/2014/main" id="{D51A187B-CF71-444A-BC6C-01E9FF9F1D55}"/>
              </a:ext>
            </a:extLst>
          </p:cNvPr>
          <p:cNvCxnSpPr/>
          <p:nvPr userDrawn="1"/>
        </p:nvCxnSpPr>
        <p:spPr>
          <a:xfrm>
            <a:off x="8512201" y="1667299"/>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B4A0252F-CFB1-4248-BE09-80252CC8C8FE}"/>
              </a:ext>
            </a:extLst>
          </p:cNvPr>
          <p:cNvSpPr>
            <a:spLocks noGrp="1"/>
          </p:cNvSpPr>
          <p:nvPr>
            <p:ph type="body" sz="quarter" idx="16" hasCustomPrompt="1"/>
          </p:nvPr>
        </p:nvSpPr>
        <p:spPr>
          <a:xfrm>
            <a:off x="8512201" y="1766419"/>
            <a:ext cx="2664118" cy="679815"/>
          </a:xfrm>
          <a:prstGeom prst="rect">
            <a:avLst/>
          </a:prstGeom>
        </p:spPr>
        <p:txBody>
          <a:bodyPr lIns="0" tIns="0" rIns="0" bIns="0">
            <a:noAutofit/>
          </a:bodyPr>
          <a:lstStyle>
            <a:lvl1pPr marL="0" marR="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sz="1700" b="0" i="0">
                <a:solidFill>
                  <a:srgbClr val="004899"/>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r>
              <a:rPr lang="lv-LV"/>
              <a:t>Komandas sastāvs, piemēram, </a:t>
            </a:r>
            <a:r>
              <a:rPr lang="it-IT"/>
              <a:t>11 juristi, t.sk. 3 partneri un 4 </a:t>
            </a:r>
            <a:r>
              <a:rPr lang="lv-LV"/>
              <a:t>vecākie speciālisti</a:t>
            </a:r>
            <a:endParaRPr lang="en-US"/>
          </a:p>
        </p:txBody>
      </p:sp>
      <p:cxnSp>
        <p:nvCxnSpPr>
          <p:cNvPr id="7" name="Straight Connector 6">
            <a:extLst>
              <a:ext uri="{FF2B5EF4-FFF2-40B4-BE49-F238E27FC236}">
                <a16:creationId xmlns:a16="http://schemas.microsoft.com/office/drawing/2014/main" id="{244187D3-69CA-4073-9599-1910C1B9DCF3}"/>
              </a:ext>
            </a:extLst>
          </p:cNvPr>
          <p:cNvCxnSpPr/>
          <p:nvPr userDrawn="1"/>
        </p:nvCxnSpPr>
        <p:spPr>
          <a:xfrm>
            <a:off x="8512201" y="3948402"/>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Content Placeholder 12">
            <a:extLst>
              <a:ext uri="{FF2B5EF4-FFF2-40B4-BE49-F238E27FC236}">
                <a16:creationId xmlns:a16="http://schemas.microsoft.com/office/drawing/2014/main" id="{601A8D65-C1B0-4238-B77B-A8701B37A9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6212" y="3089210"/>
            <a:ext cx="696095" cy="591365"/>
          </a:xfrm>
          <a:prstGeom prst="rect">
            <a:avLst/>
          </a:prstGeom>
        </p:spPr>
      </p:pic>
      <p:sp>
        <p:nvSpPr>
          <p:cNvPr id="10" name="Text Placeholder 7">
            <a:extLst>
              <a:ext uri="{FF2B5EF4-FFF2-40B4-BE49-F238E27FC236}">
                <a16:creationId xmlns:a16="http://schemas.microsoft.com/office/drawing/2014/main" id="{4D7452CD-2B95-4D11-982E-7BBDC8E98E28}"/>
              </a:ext>
            </a:extLst>
          </p:cNvPr>
          <p:cNvSpPr>
            <a:spLocks noGrp="1"/>
          </p:cNvSpPr>
          <p:nvPr>
            <p:ph type="body" sz="quarter" idx="17" hasCustomPrompt="1"/>
          </p:nvPr>
        </p:nvSpPr>
        <p:spPr>
          <a:xfrm>
            <a:off x="8510776" y="4029633"/>
            <a:ext cx="2664118" cy="679815"/>
          </a:xfrm>
          <a:prstGeom prst="rect">
            <a:avLst/>
          </a:prstGeom>
        </p:spPr>
        <p:txBody>
          <a:bodyPr lIns="0" tIns="0" rIns="0" bIns="0">
            <a:noAutofit/>
          </a:bodyPr>
          <a:lstStyle>
            <a:lvl1pPr marL="0" marR="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sz="1700" b="0" i="0">
                <a:solidFill>
                  <a:srgbClr val="004899"/>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r>
              <a:rPr lang="lv-LV"/>
              <a:t>Direktoriju rezultāti, piemēram, </a:t>
            </a:r>
            <a:r>
              <a:rPr kumimoji="0" lang="lv-LV" sz="1600" b="0" i="0" u="none" strike="noStrike" kern="1200" cap="none" spc="0" normalizeH="0" baseline="0" noProof="0">
                <a:ln>
                  <a:noFill/>
                </a:ln>
                <a:solidFill>
                  <a:srgbClr val="004899"/>
                </a:solidFill>
                <a:effectLst/>
                <a:uLnTx/>
                <a:uFillTx/>
                <a:latin typeface="+mn-lt"/>
              </a:rPr>
              <a:t>augstākais novērtējums</a:t>
            </a:r>
            <a:r>
              <a:rPr kumimoji="0" lang="en-US" sz="1600" b="0" i="0" u="none" strike="noStrike" kern="1200" cap="none" spc="0" normalizeH="0" baseline="0" noProof="0">
                <a:ln>
                  <a:noFill/>
                </a:ln>
                <a:solidFill>
                  <a:srgbClr val="004899"/>
                </a:solidFill>
                <a:effectLst/>
                <a:uLnTx/>
                <a:uFillTx/>
                <a:latin typeface="+mn-lt"/>
              </a:rPr>
              <a:t> (Band 1) Chambers and Partners, un Legal 500 </a:t>
            </a:r>
            <a:r>
              <a:rPr kumimoji="0" lang="lv-LV" sz="1600" b="0" i="0" u="none" strike="noStrike" kern="1200" cap="none" spc="0" normalizeH="0" baseline="0" noProof="0">
                <a:ln>
                  <a:noFill/>
                </a:ln>
                <a:solidFill>
                  <a:srgbClr val="004899"/>
                </a:solidFill>
                <a:effectLst/>
                <a:uLnTx/>
                <a:uFillTx/>
                <a:latin typeface="+mn-lt"/>
              </a:rPr>
              <a:t>pētījumos</a:t>
            </a:r>
          </a:p>
          <a:p>
            <a:pPr marL="0" marR="0" lvl="0" indent="0" algn="ctr" defTabSz="914400" rtl="0" eaLnBrk="1" fontAlgn="auto" latinLnBrk="0" hangingPunct="1">
              <a:lnSpc>
                <a:spcPct val="100000"/>
              </a:lnSpc>
              <a:spcBef>
                <a:spcPts val="0"/>
              </a:spcBef>
              <a:spcAft>
                <a:spcPts val="0"/>
              </a:spcAft>
              <a:buClr>
                <a:schemeClr val="accent4"/>
              </a:buClr>
              <a:buSzPct val="130000"/>
              <a:buFont typeface="Arial" charset="0"/>
              <a:buNone/>
              <a:tabLst/>
              <a:defRPr/>
            </a:pPr>
            <a:endParaRPr lang="en-US"/>
          </a:p>
        </p:txBody>
      </p:sp>
    </p:spTree>
    <p:extLst>
      <p:ext uri="{BB962C8B-B14F-4D97-AF65-F5344CB8AC3E}">
        <p14:creationId xmlns:p14="http://schemas.microsoft.com/office/powerpoint/2010/main" val="4229313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0173-592B-4773-ADD9-DFEAA319C4EB}"/>
              </a:ext>
            </a:extLst>
          </p:cNvPr>
          <p:cNvSpPr>
            <a:spLocks noGrp="1"/>
          </p:cNvSpPr>
          <p:nvPr>
            <p:ph type="title"/>
          </p:nvPr>
        </p:nvSpPr>
        <p:spPr/>
        <p:txBody>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8782EE26-13B7-49B7-AE75-1BADFE218AB3}"/>
              </a:ext>
            </a:extLst>
          </p:cNvPr>
          <p:cNvSpPr>
            <a:spLocks noGrp="1"/>
          </p:cNvSpPr>
          <p:nvPr>
            <p:ph idx="1"/>
          </p:nvPr>
        </p:nvSpPr>
        <p:spPr>
          <a:xfrm>
            <a:off x="838200" y="1615119"/>
            <a:ext cx="5334000" cy="4445956"/>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784CDCB2-F392-456E-9305-7DC145E38289}"/>
              </a:ext>
            </a:extLst>
          </p:cNvPr>
          <p:cNvSpPr>
            <a:spLocks noGrp="1"/>
          </p:cNvSpPr>
          <p:nvPr>
            <p:ph type="pic" sz="quarter" idx="11"/>
          </p:nvPr>
        </p:nvSpPr>
        <p:spPr>
          <a:xfrm>
            <a:off x="6438901" y="1617095"/>
            <a:ext cx="4914899" cy="4443979"/>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964945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1A15-306F-4CF1-BB49-0A0C910E9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D925D-6B3B-4AE5-B582-7B78B661CE06}"/>
              </a:ext>
            </a:extLst>
          </p:cNvPr>
          <p:cNvSpPr>
            <a:spLocks noGrp="1"/>
          </p:cNvSpPr>
          <p:nvPr>
            <p:ph sz="half" idx="1"/>
          </p:nvPr>
        </p:nvSpPr>
        <p:spPr>
          <a:xfrm>
            <a:off x="838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6B8D7-56B9-4496-9D3D-EEB6759F0B48}"/>
              </a:ext>
            </a:extLst>
          </p:cNvPr>
          <p:cNvSpPr>
            <a:spLocks noGrp="1"/>
          </p:cNvSpPr>
          <p:nvPr>
            <p:ph sz="half" idx="2"/>
          </p:nvPr>
        </p:nvSpPr>
        <p:spPr>
          <a:xfrm>
            <a:off x="6172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8177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3C6C-A28D-44C2-92EE-37B43E2E7D5A}"/>
              </a:ext>
            </a:extLst>
          </p:cNvPr>
          <p:cNvSpPr>
            <a:spLocks noGrp="1"/>
          </p:cNvSpPr>
          <p:nvPr>
            <p:ph type="title"/>
          </p:nvPr>
        </p:nvSpPr>
        <p:spPr>
          <a:xfrm>
            <a:off x="839788" y="540000"/>
            <a:ext cx="10515600" cy="954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1CD28-6F55-4AEC-8DDE-2891845E6145}"/>
              </a:ext>
            </a:extLst>
          </p:cNvPr>
          <p:cNvSpPr>
            <a:spLocks noGrp="1"/>
          </p:cNvSpPr>
          <p:nvPr>
            <p:ph type="body" idx="1"/>
          </p:nvPr>
        </p:nvSpPr>
        <p:spPr>
          <a:xfrm>
            <a:off x="839787" y="1620000"/>
            <a:ext cx="5157787" cy="521146"/>
          </a:xfrm>
          <a:prstGeom prst="rect">
            <a:avLst/>
          </a:prstGeom>
          <a:solidFill>
            <a:srgbClr val="3E73B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D8294B-6BCC-4083-8A05-CBF74ECE3728}"/>
              </a:ext>
            </a:extLst>
          </p:cNvPr>
          <p:cNvSpPr>
            <a:spLocks noGrp="1"/>
          </p:cNvSpPr>
          <p:nvPr>
            <p:ph sz="half" idx="2"/>
          </p:nvPr>
        </p:nvSpPr>
        <p:spPr>
          <a:xfrm>
            <a:off x="839787" y="2149088"/>
            <a:ext cx="5157787" cy="393807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B49BA8-7AE1-409D-A65C-2653643CBF85}"/>
              </a:ext>
            </a:extLst>
          </p:cNvPr>
          <p:cNvSpPr>
            <a:spLocks noGrp="1"/>
          </p:cNvSpPr>
          <p:nvPr>
            <p:ph type="body" sz="quarter" idx="3"/>
          </p:nvPr>
        </p:nvSpPr>
        <p:spPr>
          <a:xfrm>
            <a:off x="6170612" y="1620000"/>
            <a:ext cx="5183188" cy="521147"/>
          </a:xfrm>
          <a:prstGeom prst="rect">
            <a:avLst/>
          </a:prstGeom>
          <a:solidFill>
            <a:srgbClr val="3E73B7"/>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1D828-E00B-402A-A36E-3DB7BA52288B}"/>
              </a:ext>
            </a:extLst>
          </p:cNvPr>
          <p:cNvSpPr>
            <a:spLocks noGrp="1"/>
          </p:cNvSpPr>
          <p:nvPr>
            <p:ph sz="quarter" idx="4"/>
          </p:nvPr>
        </p:nvSpPr>
        <p:spPr>
          <a:xfrm>
            <a:off x="6172200" y="2149088"/>
            <a:ext cx="5183188" cy="39384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462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593F-DD5A-4313-A2E9-3EF97D49EE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577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B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1" y="2327712"/>
            <a:ext cx="4737962" cy="2200262"/>
          </a:xfrm>
          <a:prstGeom prst="rect">
            <a:avLst/>
          </a:prstGeom>
        </p:spPr>
      </p:pic>
    </p:spTree>
    <p:extLst>
      <p:ext uri="{BB962C8B-B14F-4D97-AF65-F5344CB8AC3E}">
        <p14:creationId xmlns:p14="http://schemas.microsoft.com/office/powerpoint/2010/main" val="779944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51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7229-209E-46FF-8534-9E6A70F22A38}"/>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A11A4E-F9E3-45F2-ADC3-FB0EE237F7F4}"/>
              </a:ext>
            </a:extLst>
          </p:cNvPr>
          <p:cNvSpPr>
            <a:spLocks noGrp="1"/>
          </p:cNvSpPr>
          <p:nvPr>
            <p:ph idx="1"/>
          </p:nvPr>
        </p:nvSpPr>
        <p:spPr>
          <a:xfrm>
            <a:off x="5183188" y="987425"/>
            <a:ext cx="6172200" cy="4873625"/>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C76E6B-C261-4CFD-BAED-36AA3181842F}"/>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0313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5F1B-70D3-4E73-A41B-FA0A65F277C9}"/>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9D8F49-817D-44F7-AD9D-179F13A9598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949E180-75A7-4335-B54D-4493F3788B9E}"/>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16527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a:t>xxx.xxx@cobalt.legal</a:t>
            </a:r>
          </a:p>
          <a:p>
            <a:pPr lvl="0"/>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err="1"/>
              <a:t>xxx.xxx@cobalt.legal</a:t>
            </a:r>
            <a:endParaRPr lang="en-US"/>
          </a:p>
          <a:p>
            <a:pPr lvl="0"/>
            <a:r>
              <a:rPr lang="et-EE"/>
              <a:t>+37</a:t>
            </a:r>
            <a:r>
              <a:rPr lang="en-US"/>
              <a:t>x xxx </a:t>
            </a:r>
            <a:r>
              <a:rPr lang="en-US" err="1"/>
              <a:t>xxxx</a:t>
            </a:r>
            <a:endParaRPr lang="en-US"/>
          </a:p>
        </p:txBody>
      </p:sp>
      <p:sp>
        <p:nvSpPr>
          <p:cNvPr id="13" name="Title Placeholder 1">
            <a:extLst>
              <a:ext uri="{FF2B5EF4-FFF2-40B4-BE49-F238E27FC236}">
                <a16:creationId xmlns:a16="http://schemas.microsoft.com/office/drawing/2014/main" id="{37FD63D4-5B4B-4F01-97DC-5206EE8EC50C}"/>
              </a:ext>
            </a:extLst>
          </p:cNvPr>
          <p:cNvSpPr txBox="1">
            <a:spLocks/>
          </p:cNvSpPr>
          <p:nvPr userDrawn="1"/>
        </p:nvSpPr>
        <p:spPr>
          <a:xfrm>
            <a:off x="838800" y="540000"/>
            <a:ext cx="10515600" cy="95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en-US">
                <a:solidFill>
                  <a:schemeClr val="bg1"/>
                </a:solidFill>
              </a:rPr>
              <a:t>Subtitle team leaders</a:t>
            </a:r>
            <a:endParaRPr lang="en-GB"/>
          </a:p>
        </p:txBody>
      </p:sp>
    </p:spTree>
    <p:extLst>
      <p:ext uri="{BB962C8B-B14F-4D97-AF65-F5344CB8AC3E}">
        <p14:creationId xmlns:p14="http://schemas.microsoft.com/office/powerpoint/2010/main" val="230845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R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694429" y="2327712"/>
            <a:ext cx="4737962" cy="2200262"/>
          </a:xfrm>
          <a:prstGeom prst="rect">
            <a:avLst/>
          </a:prstGeom>
        </p:spPr>
      </p:pic>
    </p:spTree>
    <p:extLst>
      <p:ext uri="{BB962C8B-B14F-4D97-AF65-F5344CB8AC3E}">
        <p14:creationId xmlns:p14="http://schemas.microsoft.com/office/powerpoint/2010/main" val="412236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marL="252000" indent="-252000">
              <a:buClr>
                <a:srgbClr val="004899"/>
              </a:buClr>
              <a:defRPr sz="2200">
                <a:solidFill>
                  <a:srgbClr val="000000"/>
                </a:solidFill>
              </a:defRPr>
            </a:lvl1pPr>
            <a:lvl2pPr marL="504000" indent="-252000">
              <a:buClr>
                <a:srgbClr val="004899"/>
              </a:buClr>
              <a:defRPr sz="2000">
                <a:solidFill>
                  <a:srgbClr val="000000"/>
                </a:solidFill>
              </a:defRPr>
            </a:lvl2pPr>
            <a:lvl3pPr marL="756000" indent="-228600">
              <a:buClr>
                <a:srgbClr val="004899"/>
              </a:buClr>
              <a:defRPr sz="1800">
                <a:solidFill>
                  <a:srgbClr val="000000"/>
                </a:solidFill>
              </a:defRPr>
            </a:lvl3pPr>
            <a:lvl4pPr marL="1008000" indent="-230400">
              <a:buClr>
                <a:srgbClr val="004899"/>
              </a:buClr>
              <a:defRPr sz="1600">
                <a:solidFill>
                  <a:srgbClr val="000000"/>
                </a:solidFill>
              </a:defRPr>
            </a:lvl4pPr>
            <a:lvl5pPr marL="1188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66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marL="252000" indent="-252000">
              <a:buClr>
                <a:srgbClr val="004899"/>
              </a:buClr>
              <a:defRPr sz="2200">
                <a:solidFill>
                  <a:srgbClr val="000000"/>
                </a:solidFill>
              </a:defRPr>
            </a:lvl1pPr>
            <a:lvl2pPr marL="504000" indent="-252000">
              <a:buClr>
                <a:srgbClr val="004899"/>
              </a:buClr>
              <a:defRPr sz="2000">
                <a:solidFill>
                  <a:srgbClr val="000000"/>
                </a:solidFill>
              </a:defRPr>
            </a:lvl2pPr>
            <a:lvl3pPr marL="756000" indent="-228600">
              <a:buClr>
                <a:srgbClr val="004899"/>
              </a:buClr>
              <a:defRPr sz="1800">
                <a:solidFill>
                  <a:srgbClr val="000000"/>
                </a:solidFill>
              </a:defRPr>
            </a:lvl3pPr>
            <a:lvl4pPr marL="1008000" indent="-230400">
              <a:buClr>
                <a:srgbClr val="004899"/>
              </a:buClr>
              <a:defRPr sz="1600">
                <a:solidFill>
                  <a:srgbClr val="000000"/>
                </a:solidFill>
              </a:defRPr>
            </a:lvl4pPr>
            <a:lvl5pPr marL="1188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391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4.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899"/>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35CB14-05C3-4E7B-A9B8-0B59EF33D42F}"/>
              </a:ext>
            </a:extLst>
          </p:cNvPr>
          <p:cNvPicPr preferRelativeResize="0">
            <a:picLocks/>
          </p:cNvPicPr>
          <p:nvPr userDrawn="1"/>
        </p:nvPicPr>
        <p:blipFill>
          <a:blip r:embed="rId9">
            <a:extLst>
              <a:ext uri="{96DAC541-7B7A-43D3-8B79-37D633B846F1}">
                <asvg:svgBlip xmlns:asvg="http://schemas.microsoft.com/office/drawing/2016/SVG/main" r:embed="rId10"/>
              </a:ext>
            </a:extLst>
          </a:blip>
          <a:stretch>
            <a:fillRect/>
          </a:stretch>
        </p:blipFill>
        <p:spPr bwMode="hidden">
          <a:xfrm>
            <a:off x="1702800" y="2329200"/>
            <a:ext cx="4737600" cy="2203200"/>
          </a:xfrm>
          <a:prstGeom prst="rect">
            <a:avLst/>
          </a:prstGeom>
        </p:spPr>
      </p:pic>
      <p:pic>
        <p:nvPicPr>
          <p:cNvPr id="8" name="Graphic 7">
            <a:extLst>
              <a:ext uri="{FF2B5EF4-FFF2-40B4-BE49-F238E27FC236}">
                <a16:creationId xmlns:a16="http://schemas.microsoft.com/office/drawing/2014/main" id="{E47DB921-0A58-4D17-BAFF-A3EB4AAF5A8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20985935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0"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a:solidFill>
            <a:schemeClr val="bg1">
              <a:alpha val="0"/>
            </a:schemeClr>
          </a:solidFill>
        </p:spPr>
      </p:pic>
      <p:sp>
        <p:nvSpPr>
          <p:cNvPr id="10" name="Title Placeholder 1">
            <a:extLst>
              <a:ext uri="{FF2B5EF4-FFF2-40B4-BE49-F238E27FC236}">
                <a16:creationId xmlns:a16="http://schemas.microsoft.com/office/drawing/2014/main" id="{F1FD527A-4790-4FBD-89AF-28578B53CB5B}"/>
              </a:ext>
            </a:extLst>
          </p:cNvPr>
          <p:cNvSpPr>
            <a:spLocks noGrp="1"/>
          </p:cNvSpPr>
          <p:nvPr>
            <p:ph type="title"/>
          </p:nvPr>
        </p:nvSpPr>
        <p:spPr>
          <a:xfrm>
            <a:off x="838200" y="540000"/>
            <a:ext cx="10515600" cy="954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FE6FD5-D118-4DF3-A2AF-C4A2ED5FDF9E}"/>
              </a:ext>
            </a:extLst>
          </p:cNvPr>
          <p:cNvSpPr>
            <a:spLocks noGrp="1"/>
          </p:cNvSpPr>
          <p:nvPr>
            <p:ph type="body" idx="1"/>
          </p:nvPr>
        </p:nvSpPr>
        <p:spPr>
          <a:xfrm>
            <a:off x="838800" y="1620000"/>
            <a:ext cx="10515600" cy="4514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49474"/>
      </p:ext>
    </p:extLst>
  </p:cSld>
  <p:clrMap bg1="lt1" tx1="dk1" bg2="lt2" tx2="dk2" accent1="accent1" accent2="accent2" accent3="accent3" accent4="accent4" accent5="accent5" accent6="accent6" hlink="hlink" folHlink="folHlink"/>
  <p:sldLayoutIdLst>
    <p:sldLayoutId id="2147483739" r:id="rId1"/>
    <p:sldLayoutId id="2147483770" r:id="rId2"/>
    <p:sldLayoutId id="2147483749" r:id="rId3"/>
    <p:sldLayoutId id="2147483740" r:id="rId4"/>
    <p:sldLayoutId id="2147483741" r:id="rId5"/>
    <p:sldLayoutId id="2147483742" r:id="rId6"/>
    <p:sldLayoutId id="2147483743" r:id="rId7"/>
    <p:sldLayoutId id="2147483744" r:id="rId8"/>
    <p:sldLayoutId id="2147483745" r:id="rId9"/>
    <p:sldLayoutId id="2147483753" r:id="rId10"/>
    <p:sldLayoutId id="2147483772" r:id="rId11"/>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1000"/>
        </a:spcAft>
        <a:buClr>
          <a:srgbClr val="004899"/>
        </a:buClr>
        <a:buSzPct val="110000"/>
        <a:buFont typeface="Arial" panose="020B0604020202020204" pitchFamily="34" charset="0"/>
        <a:buChar char="•"/>
        <a:defRPr sz="2200" kern="1200">
          <a:solidFill>
            <a:srgbClr val="000000"/>
          </a:solidFill>
          <a:latin typeface="+mn-lt"/>
          <a:ea typeface="+mn-ea"/>
          <a:cs typeface="+mn-cs"/>
        </a:defRPr>
      </a:lvl1pPr>
      <a:lvl2pPr marL="504000" indent="-252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000" kern="1200">
          <a:solidFill>
            <a:srgbClr val="000000"/>
          </a:solidFill>
          <a:latin typeface="+mn-lt"/>
          <a:ea typeface="+mn-ea"/>
          <a:cs typeface="+mn-cs"/>
        </a:defRPr>
      </a:lvl2pPr>
      <a:lvl3pPr marL="756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1800" kern="1200">
          <a:solidFill>
            <a:srgbClr val="000000"/>
          </a:solidFill>
          <a:latin typeface="+mn-lt"/>
          <a:ea typeface="+mn-ea"/>
          <a:cs typeface="+mn-cs"/>
        </a:defRPr>
      </a:lvl3pPr>
      <a:lvl4pPr marL="1008000" indent="-228600" algn="l" defTabSz="914400" rtl="0" eaLnBrk="1" latinLnBrk="0" hangingPunct="1">
        <a:lnSpc>
          <a:spcPct val="100000"/>
        </a:lnSpc>
        <a:spcBef>
          <a:spcPts val="0"/>
        </a:spcBef>
        <a:spcAft>
          <a:spcPts val="1000"/>
        </a:spcAft>
        <a:buClr>
          <a:srgbClr val="004899"/>
        </a:buClr>
        <a:buFont typeface="Wingdings" panose="05000000000000000000" pitchFamily="2" charset="2"/>
        <a:buChar char="§"/>
        <a:defRPr sz="1600" kern="1200">
          <a:solidFill>
            <a:srgbClr val="000000"/>
          </a:solidFill>
          <a:latin typeface="+mn-lt"/>
          <a:ea typeface="+mn-ea"/>
          <a:cs typeface="+mn-cs"/>
        </a:defRPr>
      </a:lvl4pPr>
      <a:lvl5pPr marL="1188000" indent="-180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lang="en-US" sz="1600" kern="1200" dirty="0" smtClean="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05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2" name="Title Placeholder 1">
            <a:extLst>
              <a:ext uri="{FF2B5EF4-FFF2-40B4-BE49-F238E27FC236}">
                <a16:creationId xmlns:a16="http://schemas.microsoft.com/office/drawing/2014/main" id="{01D2CF8C-1D6F-4839-B3E9-13961958F67F}"/>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18387854"/>
      </p:ext>
    </p:extLst>
  </p:cSld>
  <p:clrMap bg1="lt1" tx1="dk1" bg2="lt2" tx2="dk2" accent1="accent1" accent2="accent2" accent3="accent3" accent4="accent4" accent5="accent5" accent6="accent6" hlink="hlink" folHlink="folHlink"/>
  <p:sldLayoutIdLst>
    <p:sldLayoutId id="2147483663" r:id="rId1"/>
    <p:sldLayoutId id="2147483746" r:id="rId2"/>
    <p:sldLayoutId id="2147483664" r:id="rId3"/>
    <p:sldLayoutId id="2147483747" r:id="rId4"/>
    <p:sldLayoutId id="2147483665" r:id="rId5"/>
    <p:sldLayoutId id="2147483666" r:id="rId6"/>
    <p:sldLayoutId id="2147483667" r:id="rId7"/>
    <p:sldLayoutId id="2147483669" r:id="rId8"/>
    <p:sldLayoutId id="2147483668" r:id="rId9"/>
    <p:sldLayoutId id="2147483751" r:id="rId10"/>
    <p:sldLayoutId id="2147483752" r:id="rId11"/>
    <p:sldLayoutId id="2147483794" r:id="rId12"/>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4101056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56" r:id="rId3"/>
    <p:sldLayoutId id="2147483706"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228494"/>
      </p:ext>
    </p:extLst>
  </p:cSld>
  <p:clrMap bg1="lt1" tx1="dk1" bg2="lt2" tx2="dk2" accent1="accent1" accent2="accent2" accent3="accent3" accent4="accent4" accent5="accent5" accent6="accent6" hlink="hlink" folHlink="folHlink"/>
  <p:sldLayoutIdLst>
    <p:sldLayoutId id="2147483681" r:id="rId1"/>
    <p:sldLayoutId id="2147483793" r:id="rId2"/>
    <p:sldLayoutId id="2147483682"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739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92" r:id="rId3"/>
    <p:sldLayoutId id="2147483764" r:id="rId4"/>
    <p:sldLayoutId id="2147483765" r:id="rId5"/>
    <p:sldLayoutId id="2147483766" r:id="rId6"/>
    <p:sldLayoutId id="2147483769" r:id="rId7"/>
    <p:sldLayoutId id="2147483768"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0"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a:solidFill>
            <a:schemeClr val="bg1">
              <a:alpha val="0"/>
            </a:schemeClr>
          </a:solidFill>
        </p:spPr>
      </p:pic>
      <p:sp>
        <p:nvSpPr>
          <p:cNvPr id="10" name="Title Placeholder 1">
            <a:extLst>
              <a:ext uri="{FF2B5EF4-FFF2-40B4-BE49-F238E27FC236}">
                <a16:creationId xmlns:a16="http://schemas.microsoft.com/office/drawing/2014/main" id="{F1FD527A-4790-4FBD-89AF-28578B53CB5B}"/>
              </a:ext>
            </a:extLst>
          </p:cNvPr>
          <p:cNvSpPr>
            <a:spLocks noGrp="1"/>
          </p:cNvSpPr>
          <p:nvPr>
            <p:ph type="title"/>
          </p:nvPr>
        </p:nvSpPr>
        <p:spPr>
          <a:xfrm>
            <a:off x="838200" y="540000"/>
            <a:ext cx="10515600" cy="954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FE6FD5-D118-4DF3-A2AF-C4A2ED5FDF9E}"/>
              </a:ext>
            </a:extLst>
          </p:cNvPr>
          <p:cNvSpPr>
            <a:spLocks noGrp="1"/>
          </p:cNvSpPr>
          <p:nvPr>
            <p:ph type="body" idx="1"/>
          </p:nvPr>
        </p:nvSpPr>
        <p:spPr>
          <a:xfrm>
            <a:off x="838800" y="1620000"/>
            <a:ext cx="10515600" cy="4514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80933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1000"/>
        </a:spcAft>
        <a:buClr>
          <a:srgbClr val="004899"/>
        </a:buClr>
        <a:buSzPct val="110000"/>
        <a:buFont typeface="Arial" panose="020B0604020202020204" pitchFamily="34" charset="0"/>
        <a:buChar char="•"/>
        <a:defRPr sz="2200" kern="1200">
          <a:solidFill>
            <a:srgbClr val="000000"/>
          </a:solidFill>
          <a:latin typeface="+mn-lt"/>
          <a:ea typeface="+mn-ea"/>
          <a:cs typeface="+mn-cs"/>
        </a:defRPr>
      </a:lvl1pPr>
      <a:lvl2pPr marL="504000" indent="-252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000" kern="1200">
          <a:solidFill>
            <a:srgbClr val="000000"/>
          </a:solidFill>
          <a:latin typeface="+mn-lt"/>
          <a:ea typeface="+mn-ea"/>
          <a:cs typeface="+mn-cs"/>
        </a:defRPr>
      </a:lvl2pPr>
      <a:lvl3pPr marL="756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1800" kern="1200">
          <a:solidFill>
            <a:srgbClr val="000000"/>
          </a:solidFill>
          <a:latin typeface="+mn-lt"/>
          <a:ea typeface="+mn-ea"/>
          <a:cs typeface="+mn-cs"/>
        </a:defRPr>
      </a:lvl3pPr>
      <a:lvl4pPr marL="1008000" indent="-228600" algn="l" defTabSz="914400" rtl="0" eaLnBrk="1" latinLnBrk="0" hangingPunct="1">
        <a:lnSpc>
          <a:spcPct val="100000"/>
        </a:lnSpc>
        <a:spcBef>
          <a:spcPts val="0"/>
        </a:spcBef>
        <a:spcAft>
          <a:spcPts val="1000"/>
        </a:spcAft>
        <a:buClr>
          <a:srgbClr val="004899"/>
        </a:buClr>
        <a:buFont typeface="Wingdings" panose="05000000000000000000" pitchFamily="2" charset="2"/>
        <a:buChar char="§"/>
        <a:defRPr sz="1600" kern="1200">
          <a:solidFill>
            <a:srgbClr val="000000"/>
          </a:solidFill>
          <a:latin typeface="+mn-lt"/>
          <a:ea typeface="+mn-ea"/>
          <a:cs typeface="+mn-cs"/>
        </a:defRPr>
      </a:lvl4pPr>
      <a:lvl5pPr marL="1188000" indent="-180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lang="en-US" sz="1600" kern="1200" dirty="0" smtClean="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05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hyperlink" Target="http://tap.mk.gov.lv/doc/2020_01/LMlik_09012020.27.doc"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hyperlink" Target="http://www.cobalt.legal/" TargetMode="External"/><Relationship Id="rId2" Type="http://schemas.openxmlformats.org/officeDocument/2006/relationships/hyperlink" Target="mailto:toms.sulmanis@cobalt.legal" TargetMode="External"/><Relationship Id="rId1" Type="http://schemas.openxmlformats.org/officeDocument/2006/relationships/slideLayout" Target="../slideLayouts/slideLayout30.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B53B91-FA03-4BE3-84FD-B343606738E0}"/>
              </a:ext>
            </a:extLst>
          </p:cNvPr>
          <p:cNvSpPr>
            <a:spLocks noGrp="1"/>
          </p:cNvSpPr>
          <p:nvPr>
            <p:ph type="title"/>
          </p:nvPr>
        </p:nvSpPr>
        <p:spPr>
          <a:xfrm>
            <a:off x="1205521" y="1590165"/>
            <a:ext cx="6923108" cy="2428914"/>
          </a:xfrm>
        </p:spPr>
        <p:txBody>
          <a:bodyPr/>
          <a:lstStyle/>
          <a:p>
            <a:r>
              <a:rPr lang="lv-LV" cap="all" dirty="0"/>
              <a:t>Jaunākie grozījumi Darba likumā un Darba aizsardzības likumā</a:t>
            </a:r>
            <a:endParaRPr lang="lv-LV" dirty="0"/>
          </a:p>
        </p:txBody>
      </p:sp>
      <p:sp>
        <p:nvSpPr>
          <p:cNvPr id="10" name="Text Placeholder 9">
            <a:extLst>
              <a:ext uri="{FF2B5EF4-FFF2-40B4-BE49-F238E27FC236}">
                <a16:creationId xmlns:a16="http://schemas.microsoft.com/office/drawing/2014/main" id="{7CC36A4E-BAB6-49F0-BBE2-4E48DA3606B4}"/>
              </a:ext>
            </a:extLst>
          </p:cNvPr>
          <p:cNvSpPr>
            <a:spLocks noGrp="1"/>
          </p:cNvSpPr>
          <p:nvPr>
            <p:ph type="body" sz="quarter" idx="10"/>
          </p:nvPr>
        </p:nvSpPr>
        <p:spPr>
          <a:xfrm>
            <a:off x="1234014" y="4173460"/>
            <a:ext cx="7114285" cy="1462087"/>
          </a:xfrm>
        </p:spPr>
        <p:txBody>
          <a:bodyPr/>
          <a:lstStyle/>
          <a:p>
            <a:r>
              <a:rPr lang="lv-LV" sz="1800" b="1" dirty="0"/>
              <a:t>Toms Šulmanis</a:t>
            </a:r>
          </a:p>
          <a:p>
            <a:r>
              <a:rPr lang="lv-LV" sz="1800" dirty="0"/>
              <a:t>COBALT partneris, zvērināts advokāts</a:t>
            </a:r>
          </a:p>
          <a:p>
            <a:pPr marL="0" indent="0">
              <a:buNone/>
            </a:pPr>
            <a:endParaRPr lang="lv-LV" sz="1800" dirty="0"/>
          </a:p>
          <a:p>
            <a:pPr marL="0" indent="0">
              <a:buNone/>
            </a:pPr>
            <a:r>
              <a:rPr lang="lv-LV" sz="1800" dirty="0"/>
              <a:t>2020. gada 6. februārī</a:t>
            </a:r>
          </a:p>
          <a:p>
            <a:pPr marL="0" indent="0">
              <a:buNone/>
            </a:pPr>
            <a:endParaRPr lang="lv-LV" sz="1800" dirty="0"/>
          </a:p>
        </p:txBody>
      </p:sp>
    </p:spTree>
    <p:extLst>
      <p:ext uri="{BB962C8B-B14F-4D97-AF65-F5344CB8AC3E}">
        <p14:creationId xmlns:p14="http://schemas.microsoft.com/office/powerpoint/2010/main" val="226045795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Attālinātais darbs (DL 76.p.)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Attālinātais darbs šā likuma izpratnē ir darba izpildes veids, kad darbs, kuru nodarbinātais varētu veikt uzņēmuma ietvaros, pastāvīgi vai regulāri tiek veikts ārpus darba devēja uzņēmuma, tai skaitā darbs, ko veic, izmantojot informācijas un komunikācijas tehnoloģijas</a:t>
            </a:r>
          </a:p>
          <a:p>
            <a:r>
              <a:rPr lang="lv-LV" dirty="0"/>
              <a:t>Par attālināto darbu šā likuma izpratnē netiek uzskatīts darbs, kas darba rakstura dēļ saistīts ar nodarbinātā regulāru pārvietošanos</a:t>
            </a:r>
          </a:p>
          <a:p>
            <a:r>
              <a:rPr lang="lv-LV" dirty="0"/>
              <a:t>Ja darbinieks un darba devējs vienojas par attālināta darba veikšanu, izdevumus, kas saistīti ar attālināta darba veikšanu, sedz darba devējs, ja darbinieks un darba devējs nav vienojušies citādi</a:t>
            </a:r>
          </a:p>
        </p:txBody>
      </p:sp>
    </p:spTree>
    <p:extLst>
      <p:ext uri="{BB962C8B-B14F-4D97-AF65-F5344CB8AC3E}">
        <p14:creationId xmlns:p14="http://schemas.microsoft.com/office/powerpoint/2010/main" val="33925724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Uzteikums personai ar invaliditāti (DL 109.p.)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Pēc ilgstošām diskusijām tiek plānots izslēgt 109.p.2.d.</a:t>
            </a:r>
          </a:p>
          <a:p>
            <a:r>
              <a:rPr lang="lv-LV" dirty="0"/>
              <a:t>Līdz šim personu ar invaliditāti nevarēja atlaist darbinieku skaita samazināšanas gadījumā un ja tiek atjaunots darbā darbinieks, kurš agrāk veica attiecīgo darbu</a:t>
            </a:r>
          </a:p>
          <a:p>
            <a:r>
              <a:rPr lang="lv-LV" dirty="0"/>
              <a:t>Personām ar invaliditāti vairs nav īpaša statusa atlaišanas kontekstā, izņemot 108.p. paredzēto priekšrocību darbinieku skaita samazināšanas gadījumā</a:t>
            </a:r>
          </a:p>
          <a:p>
            <a:pPr marL="0" indent="0">
              <a:buNone/>
            </a:pPr>
            <a:endParaRPr lang="en-GB" dirty="0"/>
          </a:p>
        </p:txBody>
      </p:sp>
    </p:spTree>
    <p:extLst>
      <p:ext uri="{BB962C8B-B14F-4D97-AF65-F5344CB8AC3E}">
        <p14:creationId xmlns:p14="http://schemas.microsoft.com/office/powerpoint/2010/main" val="29142559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Papildus aizsardzība darbiniekiem, kuru aizgādībā ir persona ar invaliditāti no bērnības (DL 108.p. un 134.p.)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DL 108. pants papildināts ar jaunu priekšrocību palikt darbā – ja darbinieka aizgādībā ir persona ar invaliditāti no bērnības, kurai ir nepieciešama īpaša kopšana</a:t>
            </a:r>
          </a:p>
          <a:p>
            <a:r>
              <a:rPr lang="lv-LV" dirty="0"/>
              <a:t>Papildināts DL 134. pants, nosakot, ka darba devējam ir pienākums šādiem darbiniekiem noteiktu nepilnu darba laiku, ja darbinieks to pieprasa</a:t>
            </a:r>
          </a:p>
          <a:p>
            <a:pPr lvl="1"/>
            <a:r>
              <a:rPr lang="lv-LV" dirty="0"/>
              <a:t>Darba devējs nosaka nepilnu darba laiku, ja to pieprasa grūtniece, sieviete </a:t>
            </a:r>
            <a:r>
              <a:rPr lang="lv-LV" dirty="0" err="1"/>
              <a:t>pēcdzemdību</a:t>
            </a:r>
            <a:r>
              <a:rPr lang="lv-LV" dirty="0"/>
              <a:t> periodā līdz vienam gadam, bet, ja sieviete baro bērnu ar krūti, — visā barošanas laikā, kā arī darbinieks, kuram ir bērns līdz 14 gadu vecumam vai bērns ar invaliditāti līdz 18 gadu vecumam </a:t>
            </a:r>
            <a:r>
              <a:rPr lang="lv-LV" b="1" dirty="0"/>
              <a:t>vai kura aizgādībā ir persona ar invaliditāti no bērnības, kurai ir nepieciešama īpaša kopšana</a:t>
            </a:r>
            <a:r>
              <a:rPr lang="lv-LV" dirty="0"/>
              <a:t>.</a:t>
            </a:r>
          </a:p>
          <a:p>
            <a:pPr marL="0" indent="0">
              <a:buNone/>
            </a:pPr>
            <a:endParaRPr lang="en-GB" dirty="0"/>
          </a:p>
        </p:txBody>
      </p:sp>
    </p:spTree>
    <p:extLst>
      <p:ext uri="{BB962C8B-B14F-4D97-AF65-F5344CB8AC3E}">
        <p14:creationId xmlns:p14="http://schemas.microsoft.com/office/powerpoint/2010/main" val="40140851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Administratīvā atbildība par darbinieku nosūtīšanas noteikumu pārkāpumu</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Ja darba devējs (ārvalsts komersants) neievēro pienākumu informēt VDI par nosūtīto darbinieku, paredzēts sods 1250 – 2500 EUR</a:t>
            </a:r>
          </a:p>
          <a:p>
            <a:r>
              <a:rPr lang="lv-LV" dirty="0"/>
              <a:t>Ja darba devējs (ārvalsts komersants) ir pārkāpis noteikumus par dokumentu glabāšanu un pieejamību attiecībā uz nosūtīto darbinieku (dokumentiem jābūt pieejamiem pie VDI paziņotās kontaktpersonas), paredzēts sods 1250 – 2500 EUR</a:t>
            </a:r>
            <a:endParaRPr lang="en-GB" dirty="0"/>
          </a:p>
        </p:txBody>
      </p:sp>
    </p:spTree>
    <p:extLst>
      <p:ext uri="{BB962C8B-B14F-4D97-AF65-F5344CB8AC3E}">
        <p14:creationId xmlns:p14="http://schemas.microsoft.com/office/powerpoint/2010/main" val="28257317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Grozījumi Darba likumā saistībā ar administratīvo atbildību</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Stāsies spēkā 01.07.2020 – vienlaicīgi ar jauno Administratīvās atbildības likumu</a:t>
            </a:r>
          </a:p>
          <a:p>
            <a:r>
              <a:rPr lang="lv-LV" dirty="0"/>
              <a:t>Administratīvo pārkāpumu kodekss zaudēs spēku</a:t>
            </a:r>
          </a:p>
          <a:p>
            <a:r>
              <a:rPr lang="lv-LV" dirty="0"/>
              <a:t>Sodi būs paredzēti katras nozares specifiskajā likumā</a:t>
            </a:r>
          </a:p>
          <a:p>
            <a:r>
              <a:rPr lang="lv-LV" dirty="0"/>
              <a:t>Par darba tiesību regulējošo normatīvo aktu pārkāpumiem izmaiņas ir ļoti minimālas (sodi un pārkāpumu sastāvs vairumā gadījumu paliek tas pats)</a:t>
            </a:r>
          </a:p>
          <a:p>
            <a:r>
              <a:rPr lang="lv-LV" dirty="0"/>
              <a:t>Naudas sodi izteikti naudas soda vienībās – viena soda vienība ir 5 EUR</a:t>
            </a:r>
            <a:endParaRPr lang="en-GB" dirty="0"/>
          </a:p>
        </p:txBody>
      </p:sp>
    </p:spTree>
    <p:extLst>
      <p:ext uri="{BB962C8B-B14F-4D97-AF65-F5344CB8AC3E}">
        <p14:creationId xmlns:p14="http://schemas.microsoft.com/office/powerpoint/2010/main" val="39826504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Izmaiņas administratīvajos sodos</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Līdz šim sods par atteikšanos vest sarunas par koplīguma noslēgšanu varēja tikt piemērots tikai fiziskai personai vai valdes loceklim. Grozījumi paredz, ka sodu varēs piemērot arī juridiskai personai (350 – 700 EUR)</a:t>
            </a:r>
          </a:p>
          <a:p>
            <a:r>
              <a:rPr lang="lv-LV" dirty="0"/>
              <a:t>Atcelta administratīvā atbildība par koplīguma normu neizpildi, jo tas ir privāttiesisks līgums</a:t>
            </a:r>
            <a:endParaRPr lang="en-GB" dirty="0"/>
          </a:p>
        </p:txBody>
      </p:sp>
    </p:spTree>
    <p:extLst>
      <p:ext uri="{BB962C8B-B14F-4D97-AF65-F5344CB8AC3E}">
        <p14:creationId xmlns:p14="http://schemas.microsoft.com/office/powerpoint/2010/main" val="7767729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Grozījumi Darba aizsardzības likumā (stāsies spēkā no 01.07.2020)</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Šobrīd aizvien aktuālākas kļūst dažādas specifiskas nodarbinātības formas, tai skaitā attālinātais darbs </a:t>
            </a:r>
          </a:p>
          <a:p>
            <a:r>
              <a:rPr lang="lv-LV" dirty="0"/>
              <a:t>Tādēļ ir nepieciešams darba aizsardzības prasības konkretizēt un pielāgot aktuālajām tendencēm, lai nodrošinātu pēc iespējas drošu darba vidi visiem nodarbinātajiem</a:t>
            </a:r>
            <a:endParaRPr lang="en-GB" dirty="0"/>
          </a:p>
        </p:txBody>
      </p:sp>
    </p:spTree>
    <p:extLst>
      <p:ext uri="{BB962C8B-B14F-4D97-AF65-F5344CB8AC3E}">
        <p14:creationId xmlns:p14="http://schemas.microsoft.com/office/powerpoint/2010/main" val="19018331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Attālinātais darbs (I)</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Definīcija identiska Darba likuma grozījumos paredzētajai:</a:t>
            </a:r>
          </a:p>
          <a:p>
            <a:pPr lvl="1"/>
            <a:r>
              <a:rPr lang="lv-LV" dirty="0"/>
              <a:t>tāds darba izpildes veids, ka darbs, kuru nodarbinātais varētu veikt darba devēja uzņēmuma ietvaros, pastāvīgi vai regulāri tiek veikts ārpus uzņēmuma, tai skaitā darbs, ko veic, izmantojot informācijas un komunikācijas tehnoloģijas. Par attālināto darbu šā likuma izpratnē netiek uzskatīts darbs, kas tā rakstura dēļ ir saistīts ar regulāru pārvietošanos</a:t>
            </a:r>
          </a:p>
          <a:p>
            <a:r>
              <a:rPr lang="lv-LV" dirty="0"/>
              <a:t>Ja atsevišķos ārkārtas gadījumos dažādu apstākļu dēļ nodarbinātais savu darbu veic ārpus savas pastāvīgās darba vietas uzņēmumā – tas nav attālinātais darbs</a:t>
            </a:r>
          </a:p>
        </p:txBody>
      </p:sp>
    </p:spTree>
    <p:extLst>
      <p:ext uri="{BB962C8B-B14F-4D97-AF65-F5344CB8AC3E}">
        <p14:creationId xmlns:p14="http://schemas.microsoft.com/office/powerpoint/2010/main" val="6754512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Attālinātais darbs (II)</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normAutofit fontScale="92500" lnSpcReduction="10000"/>
          </a:bodyPr>
          <a:lstStyle/>
          <a:p>
            <a:r>
              <a:rPr lang="lv-LV" dirty="0"/>
              <a:t>Tiek papildināts DAL 8. pants:</a:t>
            </a:r>
          </a:p>
          <a:p>
            <a:pPr lvl="1"/>
            <a:r>
              <a:rPr lang="lv-LV" dirty="0"/>
              <a:t>Nodarbinātais, kurš veic attālināto darbu, sadarbojas ar darba devēju darba vides riska novērtēšanā un sniedz darba devējam informāciju par attālinātā darba vietas apstākļiem, kas, nodarbinātajam veicot darbu, var ietekmēt viņa drošību un veselību</a:t>
            </a:r>
          </a:p>
          <a:p>
            <a:pPr lvl="1"/>
            <a:r>
              <a:rPr lang="lv-LV" dirty="0"/>
              <a:t>Ja nodarbinātais attālināto darbu veic dažādās vietās, darba devējs darba vides riska novērtēšanu veic attiecībā uz konkrēto darba veidu, bet, ja nodarbinātais attālināto darbu veic pastāvīgi vienā vietā, darba devējs darba vides riska novērtēšanu veic attiecībā uz konkrēto darba vietu, </a:t>
            </a:r>
            <a:r>
              <a:rPr lang="lv-LV" u="sng" dirty="0"/>
              <a:t>ja darba devējs un nodarbinātais par to ir vienojušies (?)</a:t>
            </a:r>
          </a:p>
          <a:p>
            <a:pPr lvl="1"/>
            <a:r>
              <a:rPr lang="lv-LV" dirty="0"/>
              <a:t>Darba devējs nodrošina darba vides riska novērtēšanas rezultātu dokumentēšanu</a:t>
            </a:r>
          </a:p>
          <a:p>
            <a:r>
              <a:rPr lang="lv-LV" dirty="0"/>
              <a:t>Praksē to ir iespējams organizēt ar aptaujas veidlapu, kura darbiniekam ir jāaizpilda (ja veic novērtējumu konkrētai attālinātā darba veikšanas vietai)</a:t>
            </a:r>
          </a:p>
          <a:p>
            <a:r>
              <a:rPr lang="lv-LV" dirty="0"/>
              <a:t>Ja ir standarta darbs ar datoru, tad ir iespējams izstrādāt vispārīgu darba vides riska novērtējumu šādam darba veidam, kuru var piemērot visiem attālinātā darba veicējiem</a:t>
            </a:r>
          </a:p>
          <a:p>
            <a:endParaRPr lang="en-GB" dirty="0"/>
          </a:p>
          <a:p>
            <a:endParaRPr lang="en-GB" dirty="0"/>
          </a:p>
        </p:txBody>
      </p:sp>
    </p:spTree>
    <p:extLst>
      <p:ext uri="{BB962C8B-B14F-4D97-AF65-F5344CB8AC3E}">
        <p14:creationId xmlns:p14="http://schemas.microsoft.com/office/powerpoint/2010/main" val="3502966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IT risinājumu izmantošana (6. pants)</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normAutofit/>
          </a:bodyPr>
          <a:lstStyle/>
          <a:p>
            <a:r>
              <a:rPr lang="lv-LV" dirty="0"/>
              <a:t>Tiek papildināts DAL 6. pants:</a:t>
            </a:r>
          </a:p>
          <a:p>
            <a:pPr lvl="1"/>
            <a:r>
              <a:rPr lang="lv-LV" dirty="0"/>
              <a:t>Darba devējam ir tiesības izmantot informācijas tehnoloģiju risinājumus ar darba aizsardzību saistīto procesu dokumentēšanā, tai skaitā darba vides riska novērtēšanas rezultātu dokumentēšanā</a:t>
            </a:r>
          </a:p>
          <a:p>
            <a:pPr lvl="1"/>
            <a:r>
              <a:rPr lang="lv-LV" dirty="0"/>
              <a:t>Ar darba aizsardzību saistītos elektroniskos dokumentus paraksta atbilstoši elektroniskus dokumentus regulējošiem normatīvajiem aktiem</a:t>
            </a:r>
          </a:p>
          <a:p>
            <a:pPr lvl="1"/>
            <a:r>
              <a:rPr lang="lv-LV" dirty="0"/>
              <a:t>Darba devējs nodrošina valsts uzraudzības un kontroles iestādēm iespēju piekļūt ar darba aizsardzību saistītajiem elektroniskajiem dokumentiem un pārliecināties par to autentiskumu un integritāti. Strīda gadījumā darba devējam ir pienākums pierādīt, ka attiecībā uz elektronisko dokumentu un elektronisko parakstu ir ievērotas normatīvo aktu prasības</a:t>
            </a:r>
          </a:p>
          <a:p>
            <a:r>
              <a:rPr lang="lv-LV" dirty="0"/>
              <a:t>Kāda varētu būt praktiska problēma?</a:t>
            </a:r>
          </a:p>
          <a:p>
            <a:endParaRPr lang="en-GB" dirty="0"/>
          </a:p>
          <a:p>
            <a:endParaRPr lang="en-GB" dirty="0"/>
          </a:p>
        </p:txBody>
      </p:sp>
    </p:spTree>
    <p:extLst>
      <p:ext uri="{BB962C8B-B14F-4D97-AF65-F5344CB8AC3E}">
        <p14:creationId xmlns:p14="http://schemas.microsoft.com/office/powerpoint/2010/main" val="13060572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Semināra programma</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Likumprojekts – Grozījumi Darba likumā</a:t>
            </a:r>
            <a:r>
              <a:rPr lang="en-US" dirty="0"/>
              <a:t> (</a:t>
            </a:r>
            <a:r>
              <a:rPr lang="lv-LV" dirty="0"/>
              <a:t>izsludināts VSS 16.01.2020) </a:t>
            </a:r>
            <a:r>
              <a:rPr lang="lv-LV" dirty="0">
                <a:hlinkClick r:id="rId3"/>
              </a:rPr>
              <a:t>http://tap.mk.gov.lv/doc/2020_01/LMlik_09012020.27.doc</a:t>
            </a:r>
            <a:r>
              <a:rPr lang="lv-LV" dirty="0"/>
              <a:t> </a:t>
            </a:r>
          </a:p>
          <a:p>
            <a:r>
              <a:rPr lang="lv-LV" dirty="0"/>
              <a:t>Grozījumi Darba likumā saistībā ar administratīvo atbildību (stāsies spēkā 01.07.2020)</a:t>
            </a:r>
          </a:p>
          <a:p>
            <a:r>
              <a:rPr lang="lv-LV" dirty="0"/>
              <a:t>Grozījumi Darba aizsardzības likumā (stāsies spēkā 01.07.2020)</a:t>
            </a:r>
          </a:p>
        </p:txBody>
      </p:sp>
    </p:spTree>
    <p:extLst>
      <p:ext uri="{BB962C8B-B14F-4D97-AF65-F5344CB8AC3E}">
        <p14:creationId xmlns:p14="http://schemas.microsoft.com/office/powerpoint/2010/main" val="30424009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Darba devēju sadarbība (16. pants)</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normAutofit/>
          </a:bodyPr>
          <a:lstStyle/>
          <a:p>
            <a:r>
              <a:rPr lang="lv-LV" dirty="0"/>
              <a:t>Tiek papildināts DAL 16. pants:</a:t>
            </a:r>
          </a:p>
          <a:p>
            <a:pPr lvl="1"/>
            <a:r>
              <a:rPr lang="lv-LV" dirty="0"/>
              <a:t>Ja cita darba devēja nodarbinātie sniedz tādu specifisku pakalpojumu, kas parasti pie darba devēja kā pakalpojuma saņēmēja netiek veikts, instruktāžu nodrošina darba devējs, kura nodarbinātie sniedz attiecīgo specifisko pakalpojumu</a:t>
            </a:r>
            <a:endParaRPr lang="en-GB" dirty="0"/>
          </a:p>
          <a:p>
            <a:endParaRPr lang="en-GB" dirty="0"/>
          </a:p>
        </p:txBody>
      </p:sp>
    </p:spTree>
    <p:extLst>
      <p:ext uri="{BB962C8B-B14F-4D97-AF65-F5344CB8AC3E}">
        <p14:creationId xmlns:p14="http://schemas.microsoft.com/office/powerpoint/2010/main" val="8888762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Darba devēja pienākumi attiecībā uz </a:t>
            </a:r>
            <a:r>
              <a:rPr lang="lv-LV" dirty="0" err="1"/>
              <a:t>pašnodarbinātajiem</a:t>
            </a:r>
            <a:r>
              <a:rPr lang="lv-LV" dirty="0"/>
              <a:t> (16.</a:t>
            </a:r>
            <a:r>
              <a:rPr lang="lv-LV" baseline="30000" dirty="0"/>
              <a:t>1</a:t>
            </a:r>
            <a:r>
              <a:rPr lang="lv-LV" dirty="0"/>
              <a:t> pants)</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normAutofit lnSpcReduction="10000"/>
          </a:bodyPr>
          <a:lstStyle/>
          <a:p>
            <a:r>
              <a:rPr lang="lv-LV" dirty="0"/>
              <a:t>Jauns 16.</a:t>
            </a:r>
            <a:r>
              <a:rPr lang="lv-LV" baseline="30000" dirty="0"/>
              <a:t>1</a:t>
            </a:r>
            <a:r>
              <a:rPr lang="lv-LV" dirty="0"/>
              <a:t> pants:</a:t>
            </a:r>
          </a:p>
          <a:p>
            <a:pPr lvl="1"/>
            <a:r>
              <a:rPr lang="lv-LV" dirty="0"/>
              <a:t>Pakalpojuma saņēmējs, kas noslēdzis līgumu ar </a:t>
            </a:r>
            <a:r>
              <a:rPr lang="lv-LV" dirty="0" err="1"/>
              <a:t>pašnodarbināto</a:t>
            </a:r>
            <a:r>
              <a:rPr lang="lv-LV" dirty="0"/>
              <a:t>, nodrošina viņam tikpat drošu darba vidi kā savā uzņēmumā nodarbinātajiem, ja </a:t>
            </a:r>
            <a:r>
              <a:rPr lang="lv-LV" dirty="0" err="1"/>
              <a:t>pašnodarbinātais</a:t>
            </a:r>
            <a:r>
              <a:rPr lang="lv-LV" dirty="0"/>
              <a:t> veic darbu šā uzņēmuma darba vidē</a:t>
            </a:r>
          </a:p>
          <a:p>
            <a:pPr lvl="1"/>
            <a:r>
              <a:rPr lang="lv-LV" dirty="0" err="1"/>
              <a:t>Pašnodarbinātajam</a:t>
            </a:r>
            <a:r>
              <a:rPr lang="lv-LV" dirty="0"/>
              <a:t>, veicot darbu pakalpojuma saņēmēja uzņēmuma darba vidē, ir pienākums ievērot pakalpojuma saņēmēja norādījumus darba aizsardzības jautājumos un informēt pakalpojuma saņēmēju par sava darba specifiku, lietotajām metodēm un izmantoto aprīkojumu, ja tas var ietekmēt citu nodarbināto drošību un veselības aizsardzību</a:t>
            </a:r>
          </a:p>
          <a:p>
            <a:pPr lvl="1"/>
            <a:r>
              <a:rPr lang="lv-LV" dirty="0"/>
              <a:t>Ja pakalpojuma saņēmēja uzņēmuma darba vidē notiek nelaimes gadījums, kurā cieš </a:t>
            </a:r>
            <a:r>
              <a:rPr lang="lv-LV" dirty="0" err="1"/>
              <a:t>pašnodarbinātais</a:t>
            </a:r>
            <a:r>
              <a:rPr lang="lv-LV" dirty="0"/>
              <a:t>, tad pakalpojuma saņēmējs, kas noslēdzis līgumu ar viņu, noskaidro un izvērtē nelaimes gadījuma cēloņus, kā arī veic nepieciešamos preventīvos pasākumus līdzīgu nelaimes gadījumu novēršanai, ja tas var ietekmēt šajā uzņēmumā veicamo darbu</a:t>
            </a:r>
            <a:endParaRPr lang="en-GB" dirty="0"/>
          </a:p>
        </p:txBody>
      </p:sp>
    </p:spTree>
    <p:extLst>
      <p:ext uri="{BB962C8B-B14F-4D97-AF65-F5344CB8AC3E}">
        <p14:creationId xmlns:p14="http://schemas.microsoft.com/office/powerpoint/2010/main" val="438214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Praktiski ieteikumi attālinātā darba ieviešanai</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normAutofit/>
          </a:bodyPr>
          <a:lstStyle/>
          <a:p>
            <a:r>
              <a:rPr lang="lv-LV" dirty="0"/>
              <a:t>Jāizdod atsevišķi noteikumi par attālināto darbu vai jāpapildina esošie DKN ar attiecīgu sadaļu</a:t>
            </a:r>
          </a:p>
          <a:p>
            <a:r>
              <a:rPr lang="lv-LV" dirty="0"/>
              <a:t>Jāpārdomā darba laika uzskaites jautājumi, iespējams, ir nepieciešams ieviest kādus IT risinājumus darba laika uzskaitei attālinātā darba gadījumā</a:t>
            </a:r>
          </a:p>
          <a:p>
            <a:r>
              <a:rPr lang="lv-LV" dirty="0"/>
              <a:t>Jānoslēdz vienošanās par attālināto darbu, paredzot, ka darbinieks patstāvīgi un par saviem līdzekļiem nodrošina darba vietas atbilstību darba drošības un ergonomikas prasībām</a:t>
            </a:r>
          </a:p>
          <a:p>
            <a:r>
              <a:rPr lang="lv-LV" dirty="0"/>
              <a:t>Jāizsniedz darbiniekam informatīvais materiāls par darba drošības un ergonomikas prasībām</a:t>
            </a:r>
            <a:endParaRPr lang="en-GB" dirty="0"/>
          </a:p>
        </p:txBody>
      </p:sp>
    </p:spTree>
    <p:extLst>
      <p:ext uri="{BB962C8B-B14F-4D97-AF65-F5344CB8AC3E}">
        <p14:creationId xmlns:p14="http://schemas.microsoft.com/office/powerpoint/2010/main" val="42468550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510C1139-3B90-4ED8-B35B-74AFCD99A5A3}"/>
              </a:ext>
            </a:extLst>
          </p:cNvPr>
          <p:cNvSpPr>
            <a:spLocks noGrp="1"/>
          </p:cNvSpPr>
          <p:nvPr>
            <p:ph type="body" sz="quarter" idx="12"/>
          </p:nvPr>
        </p:nvSpPr>
        <p:spPr>
          <a:xfrm>
            <a:off x="899995" y="3552308"/>
            <a:ext cx="5026672" cy="679815"/>
          </a:xfrm>
        </p:spPr>
        <p:txBody>
          <a:bodyPr/>
          <a:lstStyle/>
          <a:p>
            <a:r>
              <a:rPr lang="lv-LV" dirty="0"/>
              <a:t>Partneris, zvērināts advokāts</a:t>
            </a:r>
          </a:p>
          <a:p>
            <a:r>
              <a:rPr lang="lv-LV" dirty="0"/>
              <a:t>Darba tiesību prakses grupas vadītājs</a:t>
            </a:r>
          </a:p>
          <a:p>
            <a:endParaRPr lang="lv-LV" dirty="0"/>
          </a:p>
        </p:txBody>
      </p:sp>
      <p:sp>
        <p:nvSpPr>
          <p:cNvPr id="36" name="Text Placeholder 35">
            <a:extLst>
              <a:ext uri="{FF2B5EF4-FFF2-40B4-BE49-F238E27FC236}">
                <a16:creationId xmlns:a16="http://schemas.microsoft.com/office/drawing/2014/main" id="{A048E619-2392-4C99-A18C-E28712F28E49}"/>
              </a:ext>
            </a:extLst>
          </p:cNvPr>
          <p:cNvSpPr>
            <a:spLocks noGrp="1"/>
          </p:cNvSpPr>
          <p:nvPr>
            <p:ph type="body" sz="quarter" idx="16"/>
          </p:nvPr>
        </p:nvSpPr>
        <p:spPr>
          <a:xfrm>
            <a:off x="899995" y="4232123"/>
            <a:ext cx="4859999" cy="679815"/>
          </a:xfrm>
        </p:spPr>
        <p:txBody>
          <a:bodyPr/>
          <a:lstStyle/>
          <a:p>
            <a:r>
              <a:rPr lang="lv-LV" dirty="0" err="1">
                <a:solidFill>
                  <a:schemeClr val="tx1"/>
                </a:solidFill>
                <a:hlinkClick r:id="rId2">
                  <a:extLst>
                    <a:ext uri="{A12FA001-AC4F-418D-AE19-62706E023703}">
                      <ahyp:hlinkClr xmlns:ahyp="http://schemas.microsoft.com/office/drawing/2018/hyperlinkcolor" val="tx"/>
                    </a:ext>
                  </a:extLst>
                </a:hlinkClick>
              </a:rPr>
              <a:t>toms.sulmanis@cobalt.legal</a:t>
            </a:r>
            <a:r>
              <a:rPr lang="lv-LV" dirty="0">
                <a:solidFill>
                  <a:schemeClr val="tx1"/>
                </a:solidFill>
              </a:rPr>
              <a:t> </a:t>
            </a:r>
          </a:p>
          <a:p>
            <a:r>
              <a:rPr lang="en-GB" noProof="0" dirty="0"/>
              <a:t>+371 </a:t>
            </a:r>
            <a:r>
              <a:rPr lang="en-GB" dirty="0"/>
              <a:t>29 110 761</a:t>
            </a:r>
            <a:endParaRPr lang="lv-LV" noProof="0" dirty="0"/>
          </a:p>
          <a:p>
            <a:endParaRPr lang="lv-LV" dirty="0">
              <a:solidFill>
                <a:srgbClr val="004899"/>
              </a:solidFill>
            </a:endParaRPr>
          </a:p>
          <a:p>
            <a:r>
              <a:rPr lang="lv-LV" dirty="0" err="1">
                <a:solidFill>
                  <a:schemeClr val="tx1"/>
                </a:solidFill>
                <a:hlinkClick r:id="rId3">
                  <a:extLst>
                    <a:ext uri="{A12FA001-AC4F-418D-AE19-62706E023703}">
                      <ahyp:hlinkClr xmlns:ahyp="http://schemas.microsoft.com/office/drawing/2018/hyperlinkcolor" val="tx"/>
                    </a:ext>
                  </a:extLst>
                </a:hlinkClick>
              </a:rPr>
              <a:t>www.cobalt.legal</a:t>
            </a:r>
            <a:r>
              <a:rPr lang="lv-LV" dirty="0">
                <a:solidFill>
                  <a:schemeClr val="tx1"/>
                </a:solidFill>
              </a:rPr>
              <a:t> </a:t>
            </a:r>
            <a:endParaRPr lang="en-GB" dirty="0">
              <a:solidFill>
                <a:schemeClr val="tx1"/>
              </a:solidFill>
            </a:endParaRPr>
          </a:p>
          <a:p>
            <a:endParaRPr lang="en-GB" noProof="0" dirty="0"/>
          </a:p>
        </p:txBody>
      </p:sp>
      <p:sp>
        <p:nvSpPr>
          <p:cNvPr id="37" name="Text Placeholder 36">
            <a:extLst>
              <a:ext uri="{FF2B5EF4-FFF2-40B4-BE49-F238E27FC236}">
                <a16:creationId xmlns:a16="http://schemas.microsoft.com/office/drawing/2014/main" id="{3DAA245F-6946-4D9D-906A-F7C43FBB7722}"/>
              </a:ext>
            </a:extLst>
          </p:cNvPr>
          <p:cNvSpPr>
            <a:spLocks noGrp="1"/>
          </p:cNvSpPr>
          <p:nvPr>
            <p:ph type="body" sz="quarter" idx="17"/>
          </p:nvPr>
        </p:nvSpPr>
        <p:spPr>
          <a:xfrm>
            <a:off x="0" y="1161534"/>
            <a:ext cx="4023360" cy="378000"/>
          </a:xfrm>
        </p:spPr>
        <p:txBody>
          <a:bodyPr/>
          <a:lstStyle/>
          <a:p>
            <a:r>
              <a:rPr lang="lv-LV" noProof="0" dirty="0"/>
              <a:t>Kontaktinformācija</a:t>
            </a:r>
            <a:endParaRPr lang="en-GB" noProof="0" dirty="0"/>
          </a:p>
        </p:txBody>
      </p:sp>
      <p:sp>
        <p:nvSpPr>
          <p:cNvPr id="32" name="Title 31">
            <a:extLst>
              <a:ext uri="{FF2B5EF4-FFF2-40B4-BE49-F238E27FC236}">
                <a16:creationId xmlns:a16="http://schemas.microsoft.com/office/drawing/2014/main" id="{115F4B42-7747-47D2-A89C-D66B3E0249D5}"/>
              </a:ext>
            </a:extLst>
          </p:cNvPr>
          <p:cNvSpPr>
            <a:spLocks noGrp="1"/>
          </p:cNvSpPr>
          <p:nvPr>
            <p:ph type="title"/>
          </p:nvPr>
        </p:nvSpPr>
        <p:spPr>
          <a:xfrm>
            <a:off x="899995" y="2596053"/>
            <a:ext cx="4860000" cy="842400"/>
          </a:xfrm>
        </p:spPr>
        <p:txBody>
          <a:bodyPr/>
          <a:lstStyle/>
          <a:p>
            <a:r>
              <a:rPr lang="lv-LV" noProof="0" dirty="0"/>
              <a:t>Toms Šulmanis</a:t>
            </a:r>
            <a:endParaRPr lang="en-GB" noProof="0" dirty="0"/>
          </a:p>
        </p:txBody>
      </p:sp>
      <p:pic>
        <p:nvPicPr>
          <p:cNvPr id="5" name="Picture Placeholder 4">
            <a:extLst>
              <a:ext uri="{FF2B5EF4-FFF2-40B4-BE49-F238E27FC236}">
                <a16:creationId xmlns:a16="http://schemas.microsoft.com/office/drawing/2014/main" id="{9B13AA43-A52A-4849-9F3D-1BD881BE740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099473" y="-5542"/>
            <a:ext cx="6094800" cy="6163056"/>
          </a:xfrm>
        </p:spPr>
      </p:pic>
    </p:spTree>
    <p:extLst>
      <p:ext uri="{BB962C8B-B14F-4D97-AF65-F5344CB8AC3E}">
        <p14:creationId xmlns:p14="http://schemas.microsoft.com/office/powerpoint/2010/main" val="292583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chor="t"/>
          <a:lstStyle/>
          <a:p>
            <a:pPr>
              <a:tabLst>
                <a:tab pos="1885950" algn="l"/>
              </a:tabLst>
            </a:pPr>
            <a:endParaRPr lang="lv-LV" sz="4000"/>
          </a:p>
          <a:p>
            <a:pPr>
              <a:tabLst>
                <a:tab pos="1885950" algn="l"/>
              </a:tabLst>
            </a:pPr>
            <a:r>
              <a:rPr lang="lv-LV" sz="4000"/>
              <a:t>Paldies!</a:t>
            </a:r>
            <a:endParaRPr lang="lv-LV"/>
          </a:p>
        </p:txBody>
      </p:sp>
    </p:spTree>
    <p:extLst>
      <p:ext uri="{BB962C8B-B14F-4D97-AF65-F5344CB8AC3E}">
        <p14:creationId xmlns:p14="http://schemas.microsoft.com/office/powerpoint/2010/main" val="25905068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Likumprojekts – Grozījumi Darba likumā</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Nav precīzi prognozējams spēkā stāšanās datums – visdrīzāk šī gada laikā</a:t>
            </a:r>
          </a:p>
          <a:p>
            <a:r>
              <a:rPr lang="lv-LV" dirty="0"/>
              <a:t>Nav īpaši strīdīgu jautājumu, tāpēc sagaidāms, ka tekstā būtisku izmaiņu nebūs</a:t>
            </a:r>
            <a:endParaRPr lang="en-GB" dirty="0"/>
          </a:p>
        </p:txBody>
      </p:sp>
    </p:spTree>
    <p:extLst>
      <p:ext uri="{BB962C8B-B14F-4D97-AF65-F5344CB8AC3E}">
        <p14:creationId xmlns:p14="http://schemas.microsoft.com/office/powerpoint/2010/main" val="23052238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Darbinieku nosūtīšanas jautājumi (I)</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Izmaiņas attiecībā uz darba devēja paziņošanas pienākumu VDI, ja darbinieks tiek nosūtīts veikt darbu Latvijā</a:t>
            </a:r>
            <a:r>
              <a:rPr lang="en-US" dirty="0"/>
              <a:t> (DL 14.</a:t>
            </a:r>
            <a:r>
              <a:rPr lang="en-US" baseline="30000" dirty="0"/>
              <a:t>1</a:t>
            </a:r>
            <a:r>
              <a:rPr lang="en-US" dirty="0"/>
              <a:t>p.)</a:t>
            </a:r>
            <a:r>
              <a:rPr lang="lv-LV" dirty="0"/>
              <a:t>:</a:t>
            </a:r>
          </a:p>
          <a:p>
            <a:pPr lvl="1"/>
            <a:r>
              <a:rPr lang="lv-LV" dirty="0"/>
              <a:t>paziņojumu varēs iesniegt elektroniski</a:t>
            </a:r>
          </a:p>
          <a:p>
            <a:pPr lvl="1"/>
            <a:r>
              <a:rPr lang="lv-LV" dirty="0"/>
              <a:t>jāsniedz informācija arī par darba devēja izpildinstitūcijas atbildīgo personu</a:t>
            </a:r>
          </a:p>
          <a:p>
            <a:pPr lvl="1"/>
            <a:r>
              <a:rPr lang="lv-LV" dirty="0"/>
              <a:t>īpaši jānorāda, ja darba devējs ir darbaspēka nodrošināšanas pakalpojumu sniedzējs un jāapliecina, ka darba devējs ir tiesīgs sniegt šādus pakalpojumus savā mītnes valstī</a:t>
            </a:r>
          </a:p>
          <a:p>
            <a:pPr lvl="1"/>
            <a:r>
              <a:rPr lang="lv-LV" dirty="0"/>
              <a:t>ja notikušas izmaiņas sniegtajā informācijā, par to jāinformē VDI trīs darba dienu laikā</a:t>
            </a:r>
          </a:p>
          <a:p>
            <a:r>
              <a:rPr lang="lv-LV" dirty="0"/>
              <a:t>Ja darba devējs, kas </a:t>
            </a:r>
            <a:r>
              <a:rPr lang="lv-LV" dirty="0" err="1"/>
              <a:t>nosūta</a:t>
            </a:r>
            <a:r>
              <a:rPr lang="lv-LV" dirty="0"/>
              <a:t> darbinieku veikt darbu Latvijā, nav izpildījis </a:t>
            </a:r>
            <a:r>
              <a:rPr lang="en-US" dirty="0"/>
              <a:t>š</a:t>
            </a:r>
            <a:r>
              <a:rPr lang="lv-LV" dirty="0"/>
              <a:t>o informēšanas pienākumu, </a:t>
            </a:r>
            <a:r>
              <a:rPr lang="lv-LV" b="1" dirty="0"/>
              <a:t>tad uzskatāms, ka starp personu, kuras labā tiek veikts darbs, un nosūtīto darbinieku pastāv darba tiesiskās attiecības</a:t>
            </a:r>
          </a:p>
          <a:p>
            <a:pPr lvl="1"/>
            <a:endParaRPr lang="en-GB" dirty="0"/>
          </a:p>
        </p:txBody>
      </p:sp>
    </p:spTree>
    <p:extLst>
      <p:ext uri="{BB962C8B-B14F-4D97-AF65-F5344CB8AC3E}">
        <p14:creationId xmlns:p14="http://schemas.microsoft.com/office/powerpoint/2010/main" val="27132189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Darbinieku nosūtīšanas jautājumi (II)</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Beidzot atrisināts jautājums par komandējuma naudām – 14.</a:t>
            </a:r>
            <a:r>
              <a:rPr lang="lv-LV" baseline="30000" dirty="0"/>
              <a:t>2</a:t>
            </a:r>
            <a:r>
              <a:rPr lang="lv-LV" dirty="0"/>
              <a:t>p.5.d tieši noteiks, ka darba devējam nav pienākums nosūtītajam darbiniekam izmaksāt komandējuma dienas naudu, ja vien darba līgumā vai koplīgumā nav noteikts citādi</a:t>
            </a:r>
          </a:p>
          <a:p>
            <a:r>
              <a:rPr lang="lv-LV" dirty="0"/>
              <a:t>Ja komandējuma naudu izmaksā, tad tā ir uzskatāma par izdevumu kompensāciju, bet ne darba samaksas daļu (iepriekš dienas naudu varēja ieskaitīt minimālajā algā, ja to paredzēja uzņemošās valsts normatīvie akti)</a:t>
            </a:r>
          </a:p>
          <a:p>
            <a:r>
              <a:rPr lang="lv-LV" dirty="0"/>
              <a:t>Nosūtot darbinieku veikt darbu citā ES vai EEZ valstī, darbiniekam jāsniedz plaša informācija par nosūtījumu, piemēram, paredzamo darba veikšanas ilgumu, izdevumu kompensēšanas kārtību, darba samaksu saskaņā ar uzņemošās valsts regulējumu</a:t>
            </a:r>
            <a:endParaRPr lang="en-GB" dirty="0"/>
          </a:p>
        </p:txBody>
      </p:sp>
    </p:spTree>
    <p:extLst>
      <p:ext uri="{BB962C8B-B14F-4D97-AF65-F5344CB8AC3E}">
        <p14:creationId xmlns:p14="http://schemas.microsoft.com/office/powerpoint/2010/main" val="36894538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Koplīguma piemērošana pēc termiņa izbeigšanās (19.p.)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DL 19. pants papildināts ar jaunu daļu:</a:t>
            </a:r>
          </a:p>
          <a:p>
            <a:pPr lvl="1"/>
            <a:r>
              <a:rPr lang="lv-LV" dirty="0"/>
              <a:t>Jebkurā gadījumā koplīguma noteikumu nav piemērojami, ja kopš koplīguma izbeigšanās pagājis viens gads</a:t>
            </a:r>
          </a:p>
          <a:p>
            <a:r>
              <a:rPr lang="lv-LV" dirty="0"/>
              <a:t>Līdz šim šāda ierobežojuma nebija un vecie koplīgumi varēja tikt piemēroti mūžīgi</a:t>
            </a:r>
          </a:p>
        </p:txBody>
      </p:sp>
    </p:spTree>
    <p:extLst>
      <p:ext uri="{BB962C8B-B14F-4D97-AF65-F5344CB8AC3E}">
        <p14:creationId xmlns:p14="http://schemas.microsoft.com/office/powerpoint/2010/main" val="1820725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Darba tiesisko attiecību prezumpcija (39.p.)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DL 39. pants papildināts ar jaunu daļu:</a:t>
            </a:r>
          </a:p>
          <a:p>
            <a:pPr lvl="1"/>
            <a:r>
              <a:rPr lang="lv-LV" dirty="0"/>
              <a:t>Konstatējot darba līguma būtisko sastāvdaļu esību, uzskatāms, ka starp pusēm ir nodibinātas darba tiesiskās attiecības, ja vien puses nevar pierādīt citu tiesisko attiecību esamību</a:t>
            </a:r>
          </a:p>
          <a:p>
            <a:r>
              <a:rPr lang="lv-LV" dirty="0"/>
              <a:t>Pazīmes:</a:t>
            </a:r>
          </a:p>
          <a:p>
            <a:pPr lvl="1"/>
            <a:r>
              <a:rPr lang="lv-LV" dirty="0"/>
              <a:t>Veicamais darbs</a:t>
            </a:r>
          </a:p>
          <a:p>
            <a:pPr lvl="1"/>
            <a:r>
              <a:rPr lang="lv-LV" dirty="0"/>
              <a:t>Darba samaksa</a:t>
            </a:r>
          </a:p>
          <a:p>
            <a:pPr lvl="1"/>
            <a:r>
              <a:rPr lang="lv-LV" dirty="0"/>
              <a:t>Darbinieka pakļaušanās noteiktai darba kārtībai un darba devēja rīkojumiem</a:t>
            </a:r>
          </a:p>
        </p:txBody>
      </p:sp>
    </p:spTree>
    <p:extLst>
      <p:ext uri="{BB962C8B-B14F-4D97-AF65-F5344CB8AC3E}">
        <p14:creationId xmlns:p14="http://schemas.microsoft.com/office/powerpoint/2010/main" val="26081974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Dienas vidējās izpeļņas aprēķināšana (DL 74.p.4.d)</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Vecā redakcija: </a:t>
            </a:r>
          </a:p>
          <a:p>
            <a:pPr lvl="1"/>
            <a:r>
              <a:rPr lang="lv-LV" dirty="0"/>
              <a:t>Nostrādāto dienu skaitā neietilpst pārejošas darbnespējas dienas, atvaļinājuma dienas </a:t>
            </a:r>
            <a:r>
              <a:rPr lang="lv-LV" b="1" dirty="0"/>
              <a:t>un dienas, kad darbinieks nav veicis darbu šā likuma 74.panta pirmajā un sestajā daļā minētajos gadījumos </a:t>
            </a:r>
            <a:r>
              <a:rPr lang="lv-LV" dirty="0"/>
              <a:t>(veselības pārbaude, asins nodošana utt.).</a:t>
            </a:r>
          </a:p>
          <a:p>
            <a:r>
              <a:rPr lang="lv-LV" dirty="0"/>
              <a:t>Jaunā redakcija:</a:t>
            </a:r>
          </a:p>
          <a:p>
            <a:pPr lvl="1"/>
            <a:r>
              <a:rPr lang="lv-LV" dirty="0"/>
              <a:t>Nostrādāto dienu skaitā neietilpst pārejošas darbnespējas dienas un atvaļinājuma dienas.</a:t>
            </a:r>
            <a:endParaRPr lang="en-GB" dirty="0"/>
          </a:p>
        </p:txBody>
      </p:sp>
    </p:spTree>
    <p:extLst>
      <p:ext uri="{BB962C8B-B14F-4D97-AF65-F5344CB8AC3E}">
        <p14:creationId xmlns:p14="http://schemas.microsoft.com/office/powerpoint/2010/main" val="14009360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B1010-112A-44C0-A7DF-3213D20A2E7A}"/>
              </a:ext>
            </a:extLst>
          </p:cNvPr>
          <p:cNvSpPr>
            <a:spLocks noGrp="1"/>
          </p:cNvSpPr>
          <p:nvPr>
            <p:ph type="title"/>
          </p:nvPr>
        </p:nvSpPr>
        <p:spPr/>
        <p:txBody>
          <a:bodyPr/>
          <a:lstStyle/>
          <a:p>
            <a:r>
              <a:rPr lang="lv-LV" dirty="0"/>
              <a:t>Stundas vidējās izpeļņas aprēķināšana (DL 75.</a:t>
            </a:r>
            <a:r>
              <a:rPr lang="lv-LV" baseline="30000" dirty="0"/>
              <a:t>3</a:t>
            </a:r>
            <a:r>
              <a:rPr lang="lv-LV" dirty="0"/>
              <a:t>p.)</a:t>
            </a:r>
          </a:p>
        </p:txBody>
      </p:sp>
      <p:sp>
        <p:nvSpPr>
          <p:cNvPr id="4" name="Content Placeholder 3">
            <a:extLst>
              <a:ext uri="{FF2B5EF4-FFF2-40B4-BE49-F238E27FC236}">
                <a16:creationId xmlns:a16="http://schemas.microsoft.com/office/drawing/2014/main" id="{E1EC48A2-AD99-4C3F-AFB7-B92487FAB2A2}"/>
              </a:ext>
            </a:extLst>
          </p:cNvPr>
          <p:cNvSpPr>
            <a:spLocks noGrp="1"/>
          </p:cNvSpPr>
          <p:nvPr>
            <p:ph idx="1"/>
          </p:nvPr>
        </p:nvSpPr>
        <p:spPr/>
        <p:txBody>
          <a:bodyPr/>
          <a:lstStyle/>
          <a:p>
            <a:r>
              <a:rPr lang="lv-LV" dirty="0"/>
              <a:t>Pants papildināts ar šādu teikumu:</a:t>
            </a:r>
          </a:p>
          <a:p>
            <a:pPr lvl="1"/>
            <a:r>
              <a:rPr lang="lv-LV" dirty="0"/>
              <a:t>Aprēķinot darba stundu skaitu mēnesī, vērā tiek ņemti arī 74.panta pirmajā daļā minētie gadījumi (kad darbinieks neveic darbu attaisnojošu iemeslu dēļ).</a:t>
            </a:r>
          </a:p>
          <a:p>
            <a:pPr lvl="1"/>
            <a:endParaRPr lang="en-GB" dirty="0"/>
          </a:p>
        </p:txBody>
      </p:sp>
    </p:spTree>
    <p:extLst>
      <p:ext uri="{BB962C8B-B14F-4D97-AF65-F5344CB8AC3E}">
        <p14:creationId xmlns:p14="http://schemas.microsoft.com/office/powerpoint/2010/main" val="3662015648"/>
      </p:ext>
    </p:extLst>
  </p:cSld>
  <p:clrMapOvr>
    <a:masterClrMapping/>
  </p:clrMapOvr>
  <p:transition>
    <p:fade/>
  </p:transition>
</p:sld>
</file>

<file path=ppt/theme/theme1.xml><?xml version="1.0" encoding="utf-8"?>
<a:theme xmlns:a="http://schemas.openxmlformats.org/drawingml/2006/main" name="Cover">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188241C-ECBA-4DF5-B931-259654FBDC8A}"/>
    </a:ext>
  </a:extLst>
</a:theme>
</file>

<file path=ppt/theme/theme2.xml><?xml version="1.0" encoding="utf-8"?>
<a:theme xmlns:a="http://schemas.openxmlformats.org/drawingml/2006/main" name="Source slid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93C5BD9-41D7-4969-9540-348CEB5C6DE9}"/>
    </a:ext>
  </a:extLst>
</a:theme>
</file>

<file path=ppt/theme/theme3.xml><?xml version="1.0" encoding="utf-8"?>
<a:theme xmlns:a="http://schemas.openxmlformats.org/drawingml/2006/main" name="About Cobalt">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155E9CBF-4BD9-4CF7-AE96-A030431791A1}"/>
    </a:ext>
  </a:extLst>
</a:theme>
</file>

<file path=ppt/theme/theme4.xml><?xml version="1.0" encoding="utf-8"?>
<a:theme xmlns:a="http://schemas.openxmlformats.org/drawingml/2006/main" name="Presentations">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28ECA986-4CCA-4435-A093-742F35F0F692}"/>
    </a:ext>
  </a:extLst>
</a:theme>
</file>

<file path=ppt/theme/theme5.xml><?xml version="1.0" encoding="utf-8"?>
<a:theme xmlns:a="http://schemas.openxmlformats.org/drawingml/2006/main" name="End slides">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D0A9112F-84E1-46C4-B095-B839D05889FA}"/>
    </a:ext>
  </a:extLst>
</a:theme>
</file>

<file path=ppt/theme/theme6.xml><?xml version="1.0" encoding="utf-8"?>
<a:theme xmlns:a="http://schemas.openxmlformats.org/drawingml/2006/main" name="Cover headlin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2C2B1194-9AD1-41AC-B173-C895305F8D57}"/>
    </a:ext>
  </a:extLst>
</a:theme>
</file>

<file path=ppt/theme/theme7.xml><?xml version="1.0" encoding="utf-8"?>
<a:theme xmlns:a="http://schemas.openxmlformats.org/drawingml/2006/main" name="1_Source slid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93C5BD9-41D7-4969-9540-348CEB5C6DE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89164BC792944BDC9597ACDD5D9D2" ma:contentTypeVersion="18" ma:contentTypeDescription="Create a new document." ma:contentTypeScope="" ma:versionID="dfe1ebfc6615bca215365f5812f82055">
  <xsd:schema xmlns:xsd="http://www.w3.org/2001/XMLSchema" xmlns:xs="http://www.w3.org/2001/XMLSchema" xmlns:p="http://schemas.microsoft.com/office/2006/metadata/properties" xmlns:ns1="http://schemas.microsoft.com/sharepoint/v3" xmlns:ns2="ec70fe52-d71f-40ad-83f2-2cfd903bf745" xmlns:ns3="5f2db698-0b05-4c54-b32a-ea994573cf86" targetNamespace="http://schemas.microsoft.com/office/2006/metadata/properties" ma:root="true" ma:fieldsID="55925a040980fbe3704310e3581ee937" ns1:_="" ns2:_="" ns3:_="">
    <xsd:import namespace="http://schemas.microsoft.com/sharepoint/v3"/>
    <xsd:import namespace="ec70fe52-d71f-40ad-83f2-2cfd903bf745"/>
    <xsd:import namespace="5f2db698-0b05-4c54-b32a-ea994573cf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EventHashCode" minOccurs="0"/>
                <xsd:element ref="ns3:MediaServiceGenerationTime"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0fe52-d71f-40ad-83f2-2cfd903bf7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f2db698-0b05-4c54-b32a-ea994573cf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F8F8F-4E11-4612-8DC6-A914E48F3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70fe52-d71f-40ad-83f2-2cfd903bf745"/>
    <ds:schemaRef ds:uri="5f2db698-0b05-4c54-b32a-ea994573c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F3230-E9CF-41FA-B1A3-F0DA67A2C5D5}">
  <ds:schemaRefs>
    <ds:schemaRef ds:uri="http://schemas.openxmlformats.org/package/2006/metadata/core-properties"/>
    <ds:schemaRef ds:uri="http://schemas.microsoft.com/sharepoint/v3"/>
    <ds:schemaRef ds:uri="5f2db698-0b05-4c54-b32a-ea994573cf86"/>
    <ds:schemaRef ds:uri="http://purl.org/dc/elements/1.1/"/>
    <ds:schemaRef ds:uri="http://schemas.microsoft.com/office/2006/documentManagement/types"/>
    <ds:schemaRef ds:uri="http://purl.org/dc/dcmitype/"/>
    <ds:schemaRef ds:uri="http://purl.org/dc/terms/"/>
    <ds:schemaRef ds:uri="ec70fe52-d71f-40ad-83f2-2cfd903bf745"/>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302E033-8892-41B0-8429-3547C534A4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COBALT presentation 2018 03 01</Template>
  <TotalTime>4448</TotalTime>
  <Words>1742</Words>
  <Application>Microsoft Office PowerPoint</Application>
  <PresentationFormat>Widescreen</PresentationFormat>
  <Paragraphs>132</Paragraphs>
  <Slides>24</Slides>
  <Notes>23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24</vt:i4>
      </vt:variant>
    </vt:vector>
  </HeadingPairs>
  <TitlesOfParts>
    <vt:vector size="36" baseType="lpstr">
      <vt:lpstr>Arial</vt:lpstr>
      <vt:lpstr>Calibri</vt:lpstr>
      <vt:lpstr>Roboto</vt:lpstr>
      <vt:lpstr>Roboto Regular</vt:lpstr>
      <vt:lpstr>Wingdings</vt:lpstr>
      <vt:lpstr>Cover</vt:lpstr>
      <vt:lpstr>Source slide</vt:lpstr>
      <vt:lpstr>About Cobalt</vt:lpstr>
      <vt:lpstr>Presentations</vt:lpstr>
      <vt:lpstr>End slides</vt:lpstr>
      <vt:lpstr>Cover headline</vt:lpstr>
      <vt:lpstr>1_Source slide</vt:lpstr>
      <vt:lpstr>Jaunākie grozījumi Darba likumā un Darba aizsardzības likumā</vt:lpstr>
      <vt:lpstr>Semināra programma</vt:lpstr>
      <vt:lpstr>Likumprojekts – Grozījumi Darba likumā</vt:lpstr>
      <vt:lpstr>Darbinieku nosūtīšanas jautājumi (I)</vt:lpstr>
      <vt:lpstr>Darbinieku nosūtīšanas jautājumi (II)</vt:lpstr>
      <vt:lpstr>Koplīguma piemērošana pēc termiņa izbeigšanās (19.p.)</vt:lpstr>
      <vt:lpstr>Darba tiesisko attiecību prezumpcija (39.p.)</vt:lpstr>
      <vt:lpstr>Dienas vidējās izpeļņas aprēķināšana (DL 74.p.4.d)</vt:lpstr>
      <vt:lpstr>Stundas vidējās izpeļņas aprēķināšana (DL 75.3p.)</vt:lpstr>
      <vt:lpstr>Attālinātais darbs (DL 76.p.)</vt:lpstr>
      <vt:lpstr>Uzteikums personai ar invaliditāti (DL 109.p.)</vt:lpstr>
      <vt:lpstr>Papildus aizsardzība darbiniekiem, kuru aizgādībā ir persona ar invaliditāti no bērnības (DL 108.p. un 134.p.)</vt:lpstr>
      <vt:lpstr>Administratīvā atbildība par darbinieku nosūtīšanas noteikumu pārkāpumu</vt:lpstr>
      <vt:lpstr>Grozījumi Darba likumā saistībā ar administratīvo atbildību</vt:lpstr>
      <vt:lpstr>Izmaiņas administratīvajos sodos</vt:lpstr>
      <vt:lpstr>Grozījumi Darba aizsardzības likumā (stāsies spēkā no 01.07.2020)</vt:lpstr>
      <vt:lpstr>Attālinātais darbs (I)</vt:lpstr>
      <vt:lpstr>Attālinātais darbs (II)</vt:lpstr>
      <vt:lpstr>IT risinājumu izmantošana (6. pants)</vt:lpstr>
      <vt:lpstr>Darba devēju sadarbība (16. pants)</vt:lpstr>
      <vt:lpstr>Darba devēja pienākumi attiecībā uz pašnodarbinātajiem (16.1 pants)</vt:lpstr>
      <vt:lpstr>Praktiski ieteikumi attālinātā darba ieviešanai</vt:lpstr>
      <vt:lpstr>Toms Šulmanis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 Teichmann [COBALT]</dc:creator>
  <cp:lastModifiedBy>COBALT</cp:lastModifiedBy>
  <cp:revision>47</cp:revision>
  <cp:lastPrinted>2020-01-30T04:56:54Z</cp:lastPrinted>
  <dcterms:created xsi:type="dcterms:W3CDTF">2018-03-02T14:29:08Z</dcterms:created>
  <dcterms:modified xsi:type="dcterms:W3CDTF">2020-02-06T10:06:31Z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0x010100C0089164BC792944BDC9597ACDD5D9D2</vt:lpwstr>
  </property>
</Properties>
</file>