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38" r:id="rId5"/>
    <p:sldMasterId id="2147483662" r:id="rId6"/>
    <p:sldMasterId id="2147483670" r:id="rId7"/>
    <p:sldMasterId id="2147483680" r:id="rId8"/>
    <p:sldMasterId id="2147483758" r:id="rId9"/>
    <p:sldMasterId id="2147483931" r:id="rId10"/>
    <p:sldMasterId id="2147483964" r:id="rId11"/>
    <p:sldMasterId id="2147483975" r:id="rId12"/>
    <p:sldMasterId id="2147483981" r:id="rId13"/>
  </p:sldMasterIdLst>
  <p:notesMasterIdLst>
    <p:notesMasterId r:id="rId40"/>
  </p:notesMasterIdLst>
  <p:handoutMasterIdLst>
    <p:handoutMasterId r:id="rId41"/>
  </p:handoutMasterIdLst>
  <p:sldIdLst>
    <p:sldId id="605" r:id="rId14"/>
    <p:sldId id="620" r:id="rId15"/>
    <p:sldId id="636" r:id="rId16"/>
    <p:sldId id="632" r:id="rId17"/>
    <p:sldId id="631" r:id="rId18"/>
    <p:sldId id="626" r:id="rId19"/>
    <p:sldId id="635" r:id="rId20"/>
    <p:sldId id="634" r:id="rId21"/>
    <p:sldId id="627" r:id="rId22"/>
    <p:sldId id="633" r:id="rId23"/>
    <p:sldId id="606" r:id="rId24"/>
    <p:sldId id="604" r:id="rId25"/>
    <p:sldId id="607" r:id="rId26"/>
    <p:sldId id="608" r:id="rId27"/>
    <p:sldId id="609" r:id="rId28"/>
    <p:sldId id="610" r:id="rId29"/>
    <p:sldId id="611" r:id="rId30"/>
    <p:sldId id="617" r:id="rId31"/>
    <p:sldId id="618" r:id="rId32"/>
    <p:sldId id="613" r:id="rId33"/>
    <p:sldId id="612" r:id="rId34"/>
    <p:sldId id="616" r:id="rId35"/>
    <p:sldId id="615" r:id="rId36"/>
    <p:sldId id="614" r:id="rId37"/>
    <p:sldId id="619" r:id="rId38"/>
    <p:sldId id="389" r:id="rId39"/>
  </p:sldIdLst>
  <p:sldSz cx="12192000" cy="6858000"/>
  <p:notesSz cx="6797675" cy="9926638"/>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97686B-4B05-40E6-8455-E38F8A319A19}">
          <p14:sldIdLst>
            <p14:sldId id="605"/>
            <p14:sldId id="620"/>
            <p14:sldId id="636"/>
            <p14:sldId id="632"/>
            <p14:sldId id="631"/>
            <p14:sldId id="626"/>
            <p14:sldId id="635"/>
            <p14:sldId id="634"/>
            <p14:sldId id="627"/>
            <p14:sldId id="633"/>
            <p14:sldId id="606"/>
            <p14:sldId id="604"/>
            <p14:sldId id="607"/>
            <p14:sldId id="608"/>
            <p14:sldId id="609"/>
            <p14:sldId id="610"/>
            <p14:sldId id="611"/>
            <p14:sldId id="617"/>
            <p14:sldId id="618"/>
            <p14:sldId id="613"/>
            <p14:sldId id="612"/>
            <p14:sldId id="616"/>
            <p14:sldId id="615"/>
            <p14:sldId id="614"/>
            <p14:sldId id="619"/>
            <p14:sldId id="389"/>
          </p14:sldIdLst>
        </p14:section>
      </p14:sectionLst>
    </p:ext>
    <p:ext uri="{EFAFB233-063F-42B5-8137-9DF3F51BA10A}">
      <p15:sldGuideLst xmlns:p15="http://schemas.microsoft.com/office/powerpoint/2012/main">
        <p15:guide id="1" orient="horz" pos="981"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t Teichmann [COBALT]" initials="MT" lastIdx="1" clrIdx="0">
    <p:extLst/>
  </p:cmAuthor>
  <p:cmAuthor id="2" name="Krists Berzins" initials="KB" lastIdx="1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20043"/>
    <a:srgbClr val="004899"/>
    <a:srgbClr val="1255A0"/>
    <a:srgbClr val="879ED0"/>
    <a:srgbClr val="333333"/>
    <a:srgbClr val="505050"/>
    <a:srgbClr val="9B9B9B"/>
    <a:srgbClr val="3E73B7"/>
    <a:srgbClr val="E8EB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684" autoAdjust="0"/>
  </p:normalViewPr>
  <p:slideViewPr>
    <p:cSldViewPr snapToGrid="0">
      <p:cViewPr varScale="1">
        <p:scale>
          <a:sx n="64" d="100"/>
          <a:sy n="64" d="100"/>
        </p:scale>
        <p:origin x="734" y="36"/>
      </p:cViewPr>
      <p:guideLst>
        <p:guide orient="horz" pos="981"/>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38AED5-9C00-4644-9518-87AC2ED924B3}"/>
              </a:ext>
            </a:extLst>
          </p:cNvPr>
          <p:cNvSpPr>
            <a:spLocks noGrp="1"/>
          </p:cNvSpPr>
          <p:nvPr>
            <p:ph type="sldNum" sz="quarter" idx="3"/>
          </p:nvPr>
        </p:nvSpPr>
        <p:spPr>
          <a:xfrm>
            <a:off x="3849826" y="9428310"/>
            <a:ext cx="2946246" cy="498328"/>
          </a:xfrm>
          <a:prstGeom prst="rect">
            <a:avLst/>
          </a:prstGeom>
        </p:spPr>
        <p:txBody>
          <a:bodyPr vert="horz" lIns="92108" tIns="46054" rIns="92108" bIns="46054" rtlCol="0" anchor="b"/>
          <a:lstStyle>
            <a:lvl1pPr algn="r">
              <a:defRPr sz="1200"/>
            </a:lvl1pPr>
          </a:lstStyle>
          <a:p>
            <a:fld id="{0B5B94FE-4763-4AF2-807F-E12EFF29E0BA}" type="slidenum">
              <a:rPr lang="en-GB" sz="900" smtClean="0">
                <a:latin typeface="Arial" panose="020B0604020202020204" pitchFamily="34" charset="0"/>
                <a:cs typeface="Arial" panose="020B0604020202020204" pitchFamily="34" charset="0"/>
              </a:rPr>
              <a:t>‹#›</a:t>
            </a:fld>
            <a:endParaRPr lang="en-GB" sz="90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id="{8EF20B0B-3D40-4264-A875-583D6BD22004}"/>
              </a:ext>
            </a:extLst>
          </p:cNvPr>
          <p:cNvSpPr>
            <a:spLocks noGrp="1"/>
          </p:cNvSpPr>
          <p:nvPr>
            <p:ph type="ftr" sz="quarter" idx="2"/>
          </p:nvPr>
        </p:nvSpPr>
        <p:spPr>
          <a:xfrm>
            <a:off x="2" y="9428310"/>
            <a:ext cx="2946247" cy="498328"/>
          </a:xfrm>
          <a:prstGeom prst="rect">
            <a:avLst/>
          </a:prstGeom>
        </p:spPr>
        <p:txBody>
          <a:bodyPr vert="horz" lIns="92108" tIns="46054" rIns="92108" bIns="46054" rtlCol="0" anchor="b"/>
          <a:lstStyle>
            <a:lvl1pPr algn="l">
              <a:defRPr sz="1200"/>
            </a:lvl1pPr>
          </a:lstStyle>
          <a:p>
            <a:endParaRPr lang="en-GB"/>
          </a:p>
        </p:txBody>
      </p:sp>
    </p:spTree>
    <p:extLst>
      <p:ext uri="{BB962C8B-B14F-4D97-AF65-F5344CB8AC3E}">
        <p14:creationId xmlns:p14="http://schemas.microsoft.com/office/powerpoint/2010/main" val="146702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247" cy="498328"/>
          </a:xfrm>
          <a:prstGeom prst="rect">
            <a:avLst/>
          </a:prstGeom>
        </p:spPr>
        <p:txBody>
          <a:bodyPr vert="horz" lIns="92108" tIns="46054" rIns="92108" bIns="46054" rtlCol="0"/>
          <a:lstStyle>
            <a:lvl1pPr algn="l">
              <a:defRPr sz="1200"/>
            </a:lvl1pPr>
          </a:lstStyle>
          <a:p>
            <a:endParaRPr lang="en-GB"/>
          </a:p>
        </p:txBody>
      </p:sp>
      <p:sp>
        <p:nvSpPr>
          <p:cNvPr id="3" name="Date Placeholder 2"/>
          <p:cNvSpPr>
            <a:spLocks noGrp="1"/>
          </p:cNvSpPr>
          <p:nvPr>
            <p:ph type="dt" idx="1"/>
          </p:nvPr>
        </p:nvSpPr>
        <p:spPr>
          <a:xfrm>
            <a:off x="3849826" y="0"/>
            <a:ext cx="2946246" cy="498328"/>
          </a:xfrm>
          <a:prstGeom prst="rect">
            <a:avLst/>
          </a:prstGeom>
        </p:spPr>
        <p:txBody>
          <a:bodyPr vert="horz" lIns="92108" tIns="46054" rIns="92108" bIns="46054" rtlCol="0"/>
          <a:lstStyle>
            <a:lvl1pPr algn="r">
              <a:defRPr sz="1200"/>
            </a:lvl1pPr>
          </a:lstStyle>
          <a:p>
            <a:fld id="{DFEA0C8A-F498-4EFB-9F5B-4A8BB5A60A42}" type="datetimeFigureOut">
              <a:rPr lang="en-GB" smtClean="0"/>
              <a:t>04/06/2019</a:t>
            </a:fld>
            <a:endParaRPr lang="en-GB"/>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en-GB"/>
          </a:p>
        </p:txBody>
      </p:sp>
      <p:sp>
        <p:nvSpPr>
          <p:cNvPr id="5" name="Notes Placeholder 4"/>
          <p:cNvSpPr>
            <a:spLocks noGrp="1"/>
          </p:cNvSpPr>
          <p:nvPr>
            <p:ph type="body" sz="quarter" idx="3"/>
          </p:nvPr>
        </p:nvSpPr>
        <p:spPr>
          <a:xfrm>
            <a:off x="679292" y="4777245"/>
            <a:ext cx="5439101" cy="3908363"/>
          </a:xfrm>
          <a:prstGeom prst="rect">
            <a:avLst/>
          </a:prstGeom>
        </p:spPr>
        <p:txBody>
          <a:bodyPr vert="horz" lIns="92108" tIns="46054" rIns="92108" bIns="460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310"/>
            <a:ext cx="2946247" cy="498328"/>
          </a:xfrm>
          <a:prstGeom prst="rect">
            <a:avLst/>
          </a:prstGeom>
        </p:spPr>
        <p:txBody>
          <a:bodyPr vert="horz" lIns="92108" tIns="46054" rIns="92108" bIns="46054" rtlCol="0" anchor="b"/>
          <a:lstStyle>
            <a:lvl1pPr algn="l">
              <a:defRPr sz="1200"/>
            </a:lvl1pPr>
          </a:lstStyle>
          <a:p>
            <a:endParaRPr lang="en-GB"/>
          </a:p>
        </p:txBody>
      </p:sp>
      <p:sp>
        <p:nvSpPr>
          <p:cNvPr id="7" name="Slide Number Placeholder 6"/>
          <p:cNvSpPr>
            <a:spLocks noGrp="1"/>
          </p:cNvSpPr>
          <p:nvPr>
            <p:ph type="sldNum" sz="quarter" idx="5"/>
          </p:nvPr>
        </p:nvSpPr>
        <p:spPr>
          <a:xfrm>
            <a:off x="3849826" y="9428310"/>
            <a:ext cx="2946246" cy="498328"/>
          </a:xfrm>
          <a:prstGeom prst="rect">
            <a:avLst/>
          </a:prstGeom>
        </p:spPr>
        <p:txBody>
          <a:bodyPr vert="horz" lIns="92108" tIns="46054" rIns="92108" bIns="46054" rtlCol="0" anchor="b"/>
          <a:lstStyle>
            <a:lvl1pPr algn="r">
              <a:defRPr sz="1200"/>
            </a:lvl1pPr>
          </a:lstStyle>
          <a:p>
            <a:fld id="{A715302E-82ED-46AA-8BD8-A41B6DD84DAC}" type="slidenum">
              <a:rPr lang="en-GB" smtClean="0"/>
              <a:t>‹#›</a:t>
            </a:fld>
            <a:endParaRPr lang="en-GB"/>
          </a:p>
        </p:txBody>
      </p:sp>
    </p:spTree>
    <p:extLst>
      <p:ext uri="{BB962C8B-B14F-4D97-AF65-F5344CB8AC3E}">
        <p14:creationId xmlns:p14="http://schemas.microsoft.com/office/powerpoint/2010/main" val="275125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715302E-82ED-46AA-8BD8-A41B6DD84DAC}" type="slidenum">
              <a:rPr lang="en-GB" smtClean="0"/>
              <a:t>5</a:t>
            </a:fld>
            <a:endParaRPr lang="en-GB"/>
          </a:p>
        </p:txBody>
      </p:sp>
    </p:spTree>
    <p:extLst>
      <p:ext uri="{BB962C8B-B14F-4D97-AF65-F5344CB8AC3E}">
        <p14:creationId xmlns:p14="http://schemas.microsoft.com/office/powerpoint/2010/main" val="18483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715302E-82ED-46AA-8BD8-A41B6DD84DAC}" type="slidenum">
              <a:rPr lang="en-GB" smtClean="0"/>
              <a:t>6</a:t>
            </a:fld>
            <a:endParaRPr lang="en-GB"/>
          </a:p>
        </p:txBody>
      </p:sp>
    </p:spTree>
    <p:extLst>
      <p:ext uri="{BB962C8B-B14F-4D97-AF65-F5344CB8AC3E}">
        <p14:creationId xmlns:p14="http://schemas.microsoft.com/office/powerpoint/2010/main" val="309956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715302E-82ED-46AA-8BD8-A41B6DD84DAC}" type="slidenum">
              <a:rPr lang="en-GB" smtClean="0"/>
              <a:t>9</a:t>
            </a:fld>
            <a:endParaRPr lang="en-GB"/>
          </a:p>
        </p:txBody>
      </p:sp>
    </p:spTree>
    <p:extLst>
      <p:ext uri="{BB962C8B-B14F-4D97-AF65-F5344CB8AC3E}">
        <p14:creationId xmlns:p14="http://schemas.microsoft.com/office/powerpoint/2010/main" val="3498486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15302E-82ED-46AA-8BD8-A41B6DD84DAC}" type="slidenum">
              <a:rPr lang="en-GB" smtClean="0"/>
              <a:t>25</a:t>
            </a:fld>
            <a:endParaRPr lang="en-GB"/>
          </a:p>
        </p:txBody>
      </p:sp>
    </p:spTree>
    <p:extLst>
      <p:ext uri="{BB962C8B-B14F-4D97-AF65-F5344CB8AC3E}">
        <p14:creationId xmlns:p14="http://schemas.microsoft.com/office/powerpoint/2010/main" val="2678950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8.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9.xml"/><Relationship Id="rId4" Type="http://schemas.openxmlformats.org/officeDocument/2006/relationships/image" Target="../media/image18.sv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9.xml"/><Relationship Id="rId4" Type="http://schemas.openxmlformats.org/officeDocument/2006/relationships/image" Target="../media/image1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Cobal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2243138" y="2907957"/>
            <a:ext cx="3653552" cy="1042086"/>
          </a:xfrm>
          <a:prstGeom prst="rect">
            <a:avLst/>
          </a:prstGeom>
        </p:spPr>
      </p:pic>
    </p:spTree>
    <p:extLst>
      <p:ext uri="{BB962C8B-B14F-4D97-AF65-F5344CB8AC3E}">
        <p14:creationId xmlns:p14="http://schemas.microsoft.com/office/powerpoint/2010/main" val="98266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1A15-306F-4CF1-BB49-0A0C910E91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7D925D-6B3B-4AE5-B582-7B78B661CE06}"/>
              </a:ext>
            </a:extLst>
          </p:cNvPr>
          <p:cNvSpPr>
            <a:spLocks noGrp="1"/>
          </p:cNvSpPr>
          <p:nvPr>
            <p:ph sz="half" idx="1"/>
          </p:nvPr>
        </p:nvSpPr>
        <p:spPr>
          <a:xfrm>
            <a:off x="838200" y="1620000"/>
            <a:ext cx="5181600" cy="452362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D6B8D7-56B9-4496-9D3D-EEB6759F0B48}"/>
              </a:ext>
            </a:extLst>
          </p:cNvPr>
          <p:cNvSpPr>
            <a:spLocks noGrp="1"/>
          </p:cNvSpPr>
          <p:nvPr>
            <p:ph sz="half" idx="2"/>
          </p:nvPr>
        </p:nvSpPr>
        <p:spPr>
          <a:xfrm>
            <a:off x="6172200" y="1620000"/>
            <a:ext cx="5181600" cy="452362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476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3C6C-A28D-44C2-92EE-37B43E2E7D5A}"/>
              </a:ext>
            </a:extLst>
          </p:cNvPr>
          <p:cNvSpPr>
            <a:spLocks noGrp="1"/>
          </p:cNvSpPr>
          <p:nvPr>
            <p:ph type="title"/>
          </p:nvPr>
        </p:nvSpPr>
        <p:spPr>
          <a:xfrm>
            <a:off x="839788" y="540000"/>
            <a:ext cx="10515600" cy="954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61CD28-6F55-4AEC-8DDE-2891845E6145}"/>
              </a:ext>
            </a:extLst>
          </p:cNvPr>
          <p:cNvSpPr>
            <a:spLocks noGrp="1"/>
          </p:cNvSpPr>
          <p:nvPr>
            <p:ph type="body" idx="1"/>
          </p:nvPr>
        </p:nvSpPr>
        <p:spPr>
          <a:xfrm>
            <a:off x="839787" y="1620000"/>
            <a:ext cx="5157787" cy="521146"/>
          </a:xfrm>
          <a:prstGeom prst="rect">
            <a:avLst/>
          </a:prstGeom>
          <a:solidFill>
            <a:srgbClr val="3E73B7"/>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D8294B-6BCC-4083-8A05-CBF74ECE3728}"/>
              </a:ext>
            </a:extLst>
          </p:cNvPr>
          <p:cNvSpPr>
            <a:spLocks noGrp="1"/>
          </p:cNvSpPr>
          <p:nvPr>
            <p:ph sz="half" idx="2"/>
          </p:nvPr>
        </p:nvSpPr>
        <p:spPr>
          <a:xfrm>
            <a:off x="839787" y="2149088"/>
            <a:ext cx="5157787" cy="3938078"/>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B49BA8-7AE1-409D-A65C-2653643CBF85}"/>
              </a:ext>
            </a:extLst>
          </p:cNvPr>
          <p:cNvSpPr>
            <a:spLocks noGrp="1"/>
          </p:cNvSpPr>
          <p:nvPr>
            <p:ph type="body" sz="quarter" idx="3"/>
          </p:nvPr>
        </p:nvSpPr>
        <p:spPr>
          <a:xfrm>
            <a:off x="6170612" y="1620000"/>
            <a:ext cx="5183188" cy="521147"/>
          </a:xfrm>
          <a:prstGeom prst="rect">
            <a:avLst/>
          </a:prstGeom>
          <a:solidFill>
            <a:srgbClr val="3E73B7"/>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91D828-E00B-402A-A36E-3DB7BA52288B}"/>
              </a:ext>
            </a:extLst>
          </p:cNvPr>
          <p:cNvSpPr>
            <a:spLocks noGrp="1"/>
          </p:cNvSpPr>
          <p:nvPr>
            <p:ph sz="quarter" idx="4"/>
          </p:nvPr>
        </p:nvSpPr>
        <p:spPr>
          <a:xfrm>
            <a:off x="6172200" y="2149088"/>
            <a:ext cx="5183188" cy="39384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5224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3593F-DD5A-4313-A2E9-3EF97D49EED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49685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38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7229-209E-46FF-8534-9E6A70F22A38}"/>
              </a:ext>
            </a:extLst>
          </p:cNvPr>
          <p:cNvSpPr>
            <a:spLocks noGrp="1"/>
          </p:cNvSpPr>
          <p:nvPr>
            <p:ph type="title"/>
          </p:nvPr>
        </p:nvSpPr>
        <p:spPr>
          <a:xfrm>
            <a:off x="839788" y="987424"/>
            <a:ext cx="3932237" cy="1069975"/>
          </a:xfrm>
        </p:spPr>
        <p:txBody>
          <a:bodyPr anchor="ctr"/>
          <a:lstStyle>
            <a:lvl1pPr>
              <a:defRPr sz="3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A11A4E-F9E3-45F2-ADC3-FB0EE237F7F4}"/>
              </a:ext>
            </a:extLst>
          </p:cNvPr>
          <p:cNvSpPr>
            <a:spLocks noGrp="1"/>
          </p:cNvSpPr>
          <p:nvPr>
            <p:ph idx="1"/>
          </p:nvPr>
        </p:nvSpPr>
        <p:spPr>
          <a:xfrm>
            <a:off x="5183188" y="987425"/>
            <a:ext cx="6172200" cy="4873625"/>
          </a:xfrm>
          <a:prstGeom prst="rect">
            <a:avLst/>
          </a:prstGeom>
        </p:spPr>
        <p:txBody>
          <a:bodyPr/>
          <a:lstStyle>
            <a:lvl1pPr>
              <a:defRPr sz="22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C76E6B-C261-4CFD-BAED-36AA3181842F}"/>
              </a:ext>
            </a:extLst>
          </p:cNvPr>
          <p:cNvSpPr>
            <a:spLocks noGrp="1"/>
          </p:cNvSpPr>
          <p:nvPr>
            <p:ph type="body" sz="half" idx="2"/>
          </p:nvPr>
        </p:nvSpPr>
        <p:spPr>
          <a:xfrm>
            <a:off x="839788" y="2057400"/>
            <a:ext cx="3932237" cy="3811588"/>
          </a:xfrm>
          <a:prstGeom prst="rect">
            <a:avLst/>
          </a:prstGeom>
        </p:spPr>
        <p:txBody>
          <a:bodyPr>
            <a:normAutofit/>
          </a:bodyPr>
          <a:lstStyle>
            <a:lvl1pPr marL="0" indent="0">
              <a:buNone/>
              <a:defRPr sz="22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1930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05F1B-70D3-4E73-A41B-FA0A65F277C9}"/>
              </a:ext>
            </a:extLst>
          </p:cNvPr>
          <p:cNvSpPr>
            <a:spLocks noGrp="1"/>
          </p:cNvSpPr>
          <p:nvPr>
            <p:ph type="title"/>
          </p:nvPr>
        </p:nvSpPr>
        <p:spPr>
          <a:xfrm>
            <a:off x="839788" y="987424"/>
            <a:ext cx="3932237" cy="1069975"/>
          </a:xfrm>
        </p:spPr>
        <p:txBody>
          <a:bodyPr anchor="ctr"/>
          <a:lstStyle>
            <a:lvl1pPr>
              <a:defRPr sz="30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9D8F49-817D-44F7-AD9D-179F13A9598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949E180-75A7-4335-B54D-4493F3788B9E}"/>
              </a:ext>
            </a:extLst>
          </p:cNvPr>
          <p:cNvSpPr>
            <a:spLocks noGrp="1"/>
          </p:cNvSpPr>
          <p:nvPr>
            <p:ph type="body" sz="half" idx="2"/>
          </p:nvPr>
        </p:nvSpPr>
        <p:spPr>
          <a:xfrm>
            <a:off x="839788" y="2057400"/>
            <a:ext cx="3932237" cy="3811588"/>
          </a:xfrm>
          <a:prstGeom prst="rect">
            <a:avLst/>
          </a:prstGeo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24703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eam 2 people blue">
    <p:bg>
      <p:bgPr>
        <a:solidFill>
          <a:schemeClr val="tx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B47BD1B3-F39F-4726-A547-1E5D92ED0C4F}"/>
              </a:ext>
            </a:extLst>
          </p:cNvPr>
          <p:cNvSpPr>
            <a:spLocks noGrp="1"/>
          </p:cNvSpPr>
          <p:nvPr>
            <p:ph type="pic" sz="quarter" idx="17"/>
          </p:nvPr>
        </p:nvSpPr>
        <p:spPr>
          <a:xfrm>
            <a:off x="1080000"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6" name="Text Placeholder 12">
            <a:extLst>
              <a:ext uri="{FF2B5EF4-FFF2-40B4-BE49-F238E27FC236}">
                <a16:creationId xmlns:a16="http://schemas.microsoft.com/office/drawing/2014/main" id="{2EF1BA81-2F79-4F1E-8199-0BBBDBD88D81}"/>
              </a:ext>
            </a:extLst>
          </p:cNvPr>
          <p:cNvSpPr>
            <a:spLocks noGrp="1"/>
          </p:cNvSpPr>
          <p:nvPr>
            <p:ph type="body" sz="quarter" idx="18" hasCustomPrompt="1"/>
          </p:nvPr>
        </p:nvSpPr>
        <p:spPr>
          <a:xfrm>
            <a:off x="3021553" y="3007689"/>
            <a:ext cx="2988000" cy="612000"/>
          </a:xfrm>
          <a:prstGeom prst="rect">
            <a:avLst/>
          </a:prstGeom>
        </p:spPr>
        <p:txBody>
          <a:bodyPr lIns="0" tIns="0" rIns="0" bIns="0" anchor="b"/>
          <a:lstStyle>
            <a:lvl1pPr marL="0" indent="0">
              <a:lnSpc>
                <a:spcPct val="110000"/>
              </a:lnSpc>
              <a:spcBef>
                <a:spcPts val="0"/>
              </a:spcBef>
              <a:buNone/>
              <a:defRPr sz="20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Name</a:t>
            </a:r>
            <a:r>
              <a:rPr lang="en-US"/>
              <a:t> Surname</a:t>
            </a:r>
          </a:p>
        </p:txBody>
      </p:sp>
      <p:sp>
        <p:nvSpPr>
          <p:cNvPr id="17" name="Text Placeholder 12">
            <a:extLst>
              <a:ext uri="{FF2B5EF4-FFF2-40B4-BE49-F238E27FC236}">
                <a16:creationId xmlns:a16="http://schemas.microsoft.com/office/drawing/2014/main" id="{84DE3214-017A-4964-BD32-4A67AAB01D12}"/>
              </a:ext>
            </a:extLst>
          </p:cNvPr>
          <p:cNvSpPr>
            <a:spLocks noGrp="1"/>
          </p:cNvSpPr>
          <p:nvPr>
            <p:ph type="body" sz="quarter" idx="19" hasCustomPrompt="1"/>
          </p:nvPr>
        </p:nvSpPr>
        <p:spPr>
          <a:xfrm>
            <a:off x="3021553" y="3733203"/>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p>
          <a:p>
            <a:pPr lvl="0"/>
            <a:r>
              <a:rPr lang="en-US"/>
              <a:t>xxx.xxx@cobalt.legal</a:t>
            </a:r>
          </a:p>
          <a:p>
            <a:pPr lvl="0"/>
            <a:r>
              <a:rPr lang="et-EE"/>
              <a:t>+37</a:t>
            </a:r>
            <a:r>
              <a:rPr lang="en-US"/>
              <a:t>x xxx </a:t>
            </a:r>
            <a:r>
              <a:rPr lang="en-US" err="1"/>
              <a:t>xxxx</a:t>
            </a:r>
            <a:r>
              <a:rPr lang="en-US"/>
              <a:t> 	</a:t>
            </a:r>
          </a:p>
        </p:txBody>
      </p:sp>
      <p:sp>
        <p:nvSpPr>
          <p:cNvPr id="18" name="Picture Placeholder 9">
            <a:extLst>
              <a:ext uri="{FF2B5EF4-FFF2-40B4-BE49-F238E27FC236}">
                <a16:creationId xmlns:a16="http://schemas.microsoft.com/office/drawing/2014/main" id="{EB8B4A5C-8314-4CA3-B5DD-E9B87A78EEF7}"/>
              </a:ext>
            </a:extLst>
          </p:cNvPr>
          <p:cNvSpPr>
            <a:spLocks noGrp="1"/>
          </p:cNvSpPr>
          <p:nvPr>
            <p:ph type="pic" sz="quarter" idx="20"/>
          </p:nvPr>
        </p:nvSpPr>
        <p:spPr>
          <a:xfrm>
            <a:off x="6219111"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9" name="Text Placeholder 12">
            <a:extLst>
              <a:ext uri="{FF2B5EF4-FFF2-40B4-BE49-F238E27FC236}">
                <a16:creationId xmlns:a16="http://schemas.microsoft.com/office/drawing/2014/main" id="{27FC49A0-C0F0-47F3-A527-F92E6A919095}"/>
              </a:ext>
            </a:extLst>
          </p:cNvPr>
          <p:cNvSpPr>
            <a:spLocks noGrp="1"/>
          </p:cNvSpPr>
          <p:nvPr>
            <p:ph type="body" sz="quarter" idx="21" hasCustomPrompt="1"/>
          </p:nvPr>
        </p:nvSpPr>
        <p:spPr>
          <a:xfrm>
            <a:off x="8163750" y="3007689"/>
            <a:ext cx="2988000" cy="612000"/>
          </a:xfrm>
          <a:prstGeom prst="rect">
            <a:avLst/>
          </a:prstGeom>
        </p:spPr>
        <p:txBody>
          <a:bodyPr lIns="0" tIns="0" rIns="0" bIns="0" anchor="b"/>
          <a:lstStyle>
            <a:lvl1pPr marL="0" indent="0">
              <a:lnSpc>
                <a:spcPct val="110000"/>
              </a:lnSpc>
              <a:spcBef>
                <a:spcPts val="0"/>
              </a:spcBef>
              <a:buNone/>
              <a:defRPr sz="20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t-LT"/>
              <a:t>Name </a:t>
            </a:r>
            <a:r>
              <a:rPr lang="en-US"/>
              <a:t>Surname</a:t>
            </a:r>
          </a:p>
        </p:txBody>
      </p:sp>
      <p:sp>
        <p:nvSpPr>
          <p:cNvPr id="20" name="Text Placeholder 12">
            <a:extLst>
              <a:ext uri="{FF2B5EF4-FFF2-40B4-BE49-F238E27FC236}">
                <a16:creationId xmlns:a16="http://schemas.microsoft.com/office/drawing/2014/main" id="{7F24CB54-8A25-4404-BDA8-CD980D3CD0C0}"/>
              </a:ext>
            </a:extLst>
          </p:cNvPr>
          <p:cNvSpPr>
            <a:spLocks noGrp="1"/>
          </p:cNvSpPr>
          <p:nvPr>
            <p:ph type="body" sz="quarter" idx="22" hasCustomPrompt="1"/>
          </p:nvPr>
        </p:nvSpPr>
        <p:spPr>
          <a:xfrm>
            <a:off x="8163750" y="3733203"/>
            <a:ext cx="2988000" cy="738664"/>
          </a:xfrm>
          <a:prstGeom prst="rect">
            <a:avLst/>
          </a:prstGeom>
        </p:spPr>
        <p:txBody>
          <a:bodyPr wrap="square"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p>
          <a:p>
            <a:pPr lvl="0"/>
            <a:r>
              <a:rPr lang="en-US" err="1"/>
              <a:t>xxx.xxx@cobalt.legal</a:t>
            </a:r>
            <a:endParaRPr lang="en-US"/>
          </a:p>
          <a:p>
            <a:pPr lvl="0"/>
            <a:r>
              <a:rPr lang="et-EE"/>
              <a:t>+37</a:t>
            </a:r>
            <a:r>
              <a:rPr lang="en-US"/>
              <a:t>x xxx </a:t>
            </a:r>
            <a:r>
              <a:rPr lang="en-US" err="1"/>
              <a:t>xxxx</a:t>
            </a:r>
            <a:endParaRPr lang="en-US"/>
          </a:p>
        </p:txBody>
      </p:sp>
      <p:sp>
        <p:nvSpPr>
          <p:cNvPr id="13" name="Title Placeholder 1">
            <a:extLst>
              <a:ext uri="{FF2B5EF4-FFF2-40B4-BE49-F238E27FC236}">
                <a16:creationId xmlns:a16="http://schemas.microsoft.com/office/drawing/2014/main" id="{37FD63D4-5B4B-4F01-97DC-5206EE8EC50C}"/>
              </a:ext>
            </a:extLst>
          </p:cNvPr>
          <p:cNvSpPr txBox="1">
            <a:spLocks/>
          </p:cNvSpPr>
          <p:nvPr/>
        </p:nvSpPr>
        <p:spPr>
          <a:xfrm>
            <a:off x="838800" y="540000"/>
            <a:ext cx="10515600" cy="954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r>
              <a:rPr lang="en-US">
                <a:solidFill>
                  <a:schemeClr val="bg1"/>
                </a:solidFill>
              </a:rPr>
              <a:t>Subtitle team leaders</a:t>
            </a:r>
            <a:endParaRPr lang="en-GB"/>
          </a:p>
        </p:txBody>
      </p:sp>
    </p:spTree>
    <p:extLst>
      <p:ext uri="{BB962C8B-B14F-4D97-AF65-F5344CB8AC3E}">
        <p14:creationId xmlns:p14="http://schemas.microsoft.com/office/powerpoint/2010/main" val="3344457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Picture Placeholder 17">
            <a:extLst>
              <a:ext uri="{FF2B5EF4-FFF2-40B4-BE49-F238E27FC236}">
                <a16:creationId xmlns:a16="http://schemas.microsoft.com/office/drawing/2014/main" id="{42F4C35E-4E62-4F83-B11A-31DCED2488C5}"/>
              </a:ext>
            </a:extLst>
          </p:cNvPr>
          <p:cNvSpPr>
            <a:spLocks noGrp="1"/>
          </p:cNvSpPr>
          <p:nvPr>
            <p:ph type="pic" sz="quarter" idx="13"/>
          </p:nvPr>
        </p:nvSpPr>
        <p:spPr>
          <a:xfrm>
            <a:off x="6091200" y="0"/>
            <a:ext cx="6094800" cy="6156000"/>
          </a:xfrm>
          <a:custGeom>
            <a:avLst/>
            <a:gdLst>
              <a:gd name="connsiteX0" fmla="*/ 1416702 w 6096001"/>
              <a:gd name="connsiteY0" fmla="*/ 0 h 6159500"/>
              <a:gd name="connsiteX1" fmla="*/ 6096001 w 6096001"/>
              <a:gd name="connsiteY1" fmla="*/ 0 h 6159500"/>
              <a:gd name="connsiteX2" fmla="*/ 6096001 w 6096001"/>
              <a:gd name="connsiteY2" fmla="*/ 6159500 h 6159500"/>
              <a:gd name="connsiteX3" fmla="*/ 1239025 w 6096001"/>
              <a:gd name="connsiteY3" fmla="*/ 6159500 h 6159500"/>
              <a:gd name="connsiteX4" fmla="*/ 970274 w 6096001"/>
              <a:gd name="connsiteY4" fmla="*/ 5863799 h 6159500"/>
              <a:gd name="connsiteX5" fmla="*/ 0 w 6096001"/>
              <a:gd name="connsiteY5" fmla="*/ 3161017 h 6159500"/>
              <a:gd name="connsiteX6" fmla="*/ 1244515 w 6096001"/>
              <a:gd name="connsiteY6" fmla="*/ 156494 h 61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159500">
                <a:moveTo>
                  <a:pt x="1416702" y="0"/>
                </a:moveTo>
                <a:lnTo>
                  <a:pt x="6096001" y="0"/>
                </a:lnTo>
                <a:lnTo>
                  <a:pt x="6096001" y="6159500"/>
                </a:lnTo>
                <a:lnTo>
                  <a:pt x="1239025" y="6159500"/>
                </a:lnTo>
                <a:lnTo>
                  <a:pt x="970274" y="5863799"/>
                </a:lnTo>
                <a:cubicBezTo>
                  <a:pt x="364124" y="5129315"/>
                  <a:pt x="0" y="4187689"/>
                  <a:pt x="0" y="3161017"/>
                </a:cubicBezTo>
                <a:cubicBezTo>
                  <a:pt x="0" y="1987678"/>
                  <a:pt x="475590" y="925419"/>
                  <a:pt x="1244515" y="156494"/>
                </a:cubicBezTo>
                <a:close/>
              </a:path>
            </a:pathLst>
          </a:custGeom>
          <a:solidFill>
            <a:schemeClr val="bg2"/>
          </a:solidFill>
        </p:spPr>
        <p:txBody>
          <a:bodyPr wrap="square" lIns="0" tIns="0" rIns="0" bIns="0" anchor="ctr" anchorCtr="0">
            <a:noAutofit/>
          </a:bodyPr>
          <a:lstStyle>
            <a:lvl1pPr marL="0" indent="0">
              <a:buNone/>
              <a:defRPr>
                <a:solidFill>
                  <a:schemeClr val="bg1"/>
                </a:solidFill>
              </a:defRPr>
            </a:lvl1pPr>
          </a:lstStyle>
          <a:p>
            <a:endParaRPr lang="en-US"/>
          </a:p>
        </p:txBody>
      </p:sp>
      <p:sp>
        <p:nvSpPr>
          <p:cNvPr id="6" name="Text Placeholder 7">
            <a:extLst>
              <a:ext uri="{FF2B5EF4-FFF2-40B4-BE49-F238E27FC236}">
                <a16:creationId xmlns:a16="http://schemas.microsoft.com/office/drawing/2014/main" id="{CB578B74-5696-4379-9F2C-3240AB696F36}"/>
              </a:ext>
            </a:extLst>
          </p:cNvPr>
          <p:cNvSpPr>
            <a:spLocks noGrp="1"/>
          </p:cNvSpPr>
          <p:nvPr>
            <p:ph type="body" sz="quarter" idx="12" hasCustomPrompt="1"/>
          </p:nvPr>
        </p:nvSpPr>
        <p:spPr>
          <a:xfrm>
            <a:off x="899995" y="1818758"/>
            <a:ext cx="4859999" cy="679815"/>
          </a:xfrm>
          <a:prstGeom prst="rect">
            <a:avLst/>
          </a:prstGeom>
        </p:spPr>
        <p:txBody>
          <a:bodyPr lIns="0" tIns="0" rIns="0" bIns="0">
            <a:noAutofit/>
          </a:bodyPr>
          <a:lstStyle>
            <a:lvl1pPr marL="0" indent="0" algn="l">
              <a:lnSpc>
                <a:spcPct val="100000"/>
              </a:lnSpc>
              <a:spcBef>
                <a:spcPts val="0"/>
              </a:spcBef>
              <a:spcAft>
                <a:spcPts val="0"/>
              </a:spcAft>
              <a:buClr>
                <a:schemeClr val="accent4"/>
              </a:buClr>
              <a:buSzPct val="130000"/>
              <a:buFont typeface="Arial" charset="0"/>
              <a:buNone/>
              <a:tabLst/>
              <a:defRPr sz="1800" b="1" i="0">
                <a:solidFill>
                  <a:srgbClr val="000000"/>
                </a:solidFill>
                <a:latin typeface="+mn-lt"/>
                <a:ea typeface="Roboto" panose="02000000000000000000" pitchFamily="2" charset="0"/>
                <a:cs typeface="Roboto" panose="02000000000000000000" pitchFamily="2" charset="0"/>
              </a:defRPr>
            </a:lvl1pPr>
            <a:lvl2pPr marL="269875" indent="0">
              <a:lnSpc>
                <a:spcPct val="100000"/>
              </a:lnSpc>
              <a:spcBef>
                <a:spcPts val="0"/>
              </a:spcBef>
              <a:spcAft>
                <a:spcPts val="1000"/>
              </a:spcAft>
              <a:buClr>
                <a:srgbClr val="004899"/>
              </a:buClr>
              <a:buSzPct val="120000"/>
              <a:buNone/>
              <a:tabLst/>
              <a:defRPr sz="1600" b="0" i="0">
                <a:solidFill>
                  <a:srgbClr val="000000"/>
                </a:solidFill>
                <a:latin typeface="Roboto" charset="0"/>
                <a:ea typeface="Roboto" charset="0"/>
                <a:cs typeface="Roboto" charset="0"/>
              </a:defRPr>
            </a:lvl2pPr>
            <a:lvl3pPr marL="762000" indent="-1397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Title position</a:t>
            </a:r>
            <a:br>
              <a:rPr lang="en-US"/>
            </a:br>
            <a:r>
              <a:rPr lang="en-GB" noProof="0"/>
              <a:t>Department and title in department</a:t>
            </a:r>
            <a:endParaRPr lang="en-US"/>
          </a:p>
        </p:txBody>
      </p:sp>
      <p:sp>
        <p:nvSpPr>
          <p:cNvPr id="7" name="Text Placeholder 7">
            <a:extLst>
              <a:ext uri="{FF2B5EF4-FFF2-40B4-BE49-F238E27FC236}">
                <a16:creationId xmlns:a16="http://schemas.microsoft.com/office/drawing/2014/main" id="{946CA566-00CA-4B88-A382-55A3FE595098}"/>
              </a:ext>
            </a:extLst>
          </p:cNvPr>
          <p:cNvSpPr>
            <a:spLocks noGrp="1"/>
          </p:cNvSpPr>
          <p:nvPr>
            <p:ph type="body" sz="quarter" idx="15" hasCustomPrompt="1"/>
          </p:nvPr>
        </p:nvSpPr>
        <p:spPr>
          <a:xfrm>
            <a:off x="899997" y="3178388"/>
            <a:ext cx="4859999" cy="2964884"/>
          </a:xfrm>
          <a:prstGeom prst="rect">
            <a:avLst/>
          </a:prstGeom>
        </p:spPr>
        <p:txBody>
          <a:bodyPr lIns="0" tIns="0" rIns="0" bIns="0">
            <a:noAutofit/>
          </a:bodyPr>
          <a:lstStyle>
            <a:lvl1pPr marL="0" marR="0" indent="0" algn="just" defTabSz="914400" rtl="0" eaLnBrk="1" fontAlgn="auto" latinLnBrk="0" hangingPunct="1">
              <a:lnSpc>
                <a:spcPct val="100000"/>
              </a:lnSpc>
              <a:spcBef>
                <a:spcPts val="0"/>
              </a:spcBef>
              <a:spcAft>
                <a:spcPts val="1000"/>
              </a:spcAft>
              <a:buClr>
                <a:srgbClr val="004899"/>
              </a:buClr>
              <a:buSzPct val="110000"/>
              <a:buFontTx/>
              <a:buNone/>
              <a:tabLst/>
              <a:defRPr sz="1600" b="0" i="0">
                <a:solidFill>
                  <a:srgbClr val="000000"/>
                </a:solidFill>
                <a:latin typeface="+mn-lt"/>
                <a:ea typeface="Roboto" panose="02000000000000000000" pitchFamily="2" charset="0"/>
                <a:cs typeface="Roboto" panose="02000000000000000000" pitchFamily="2" charset="0"/>
              </a:defRPr>
            </a:lvl1pPr>
            <a:lvl2pPr marL="269875" indent="0">
              <a:lnSpc>
                <a:spcPct val="100000"/>
              </a:lnSpc>
              <a:spcBef>
                <a:spcPts val="0"/>
              </a:spcBef>
              <a:spcAft>
                <a:spcPts val="1000"/>
              </a:spcAft>
              <a:buClr>
                <a:srgbClr val="004899"/>
              </a:buClr>
              <a:buSzPct val="120000"/>
              <a:buNone/>
              <a:tabLst/>
              <a:defRPr sz="1600" b="0" i="0">
                <a:solidFill>
                  <a:srgbClr val="000000"/>
                </a:solidFill>
                <a:latin typeface="Roboto" charset="0"/>
                <a:ea typeface="Roboto" charset="0"/>
                <a:cs typeface="Roboto" charset="0"/>
              </a:defRPr>
            </a:lvl2pPr>
            <a:lvl3pPr marL="762000" indent="-1397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Lorem Ipsum is simply dummy text of the printing and typesetting industry.</a:t>
            </a:r>
          </a:p>
        </p:txBody>
      </p:sp>
      <p:sp>
        <p:nvSpPr>
          <p:cNvPr id="8" name="Text Placeholder 7">
            <a:extLst>
              <a:ext uri="{FF2B5EF4-FFF2-40B4-BE49-F238E27FC236}">
                <a16:creationId xmlns:a16="http://schemas.microsoft.com/office/drawing/2014/main" id="{FA476A48-1A07-4648-B8B3-D923DBA1513B}"/>
              </a:ext>
            </a:extLst>
          </p:cNvPr>
          <p:cNvSpPr>
            <a:spLocks noGrp="1"/>
          </p:cNvSpPr>
          <p:nvPr>
            <p:ph type="body" sz="quarter" idx="16" hasCustomPrompt="1"/>
          </p:nvPr>
        </p:nvSpPr>
        <p:spPr>
          <a:xfrm>
            <a:off x="899995" y="2498573"/>
            <a:ext cx="4859999" cy="679815"/>
          </a:xfrm>
          <a:prstGeom prst="rect">
            <a:avLst/>
          </a:prstGeom>
        </p:spPr>
        <p:txBody>
          <a:bodyPr lIns="0" tIns="0" rIns="0" bIns="0">
            <a:noAutofit/>
          </a:bodyPr>
          <a:lstStyle>
            <a:lvl1pPr marL="0" indent="0" algn="l">
              <a:lnSpc>
                <a:spcPct val="100000"/>
              </a:lnSpc>
              <a:spcBef>
                <a:spcPts val="0"/>
              </a:spcBef>
              <a:spcAft>
                <a:spcPts val="0"/>
              </a:spcAft>
              <a:buClr>
                <a:schemeClr val="accent4"/>
              </a:buClr>
              <a:buSzPct val="130000"/>
              <a:buFont typeface="Arial" charset="0"/>
              <a:buNone/>
              <a:tabLst/>
              <a:defRPr sz="1700" b="0" i="0">
                <a:solidFill>
                  <a:srgbClr val="000000"/>
                </a:solidFill>
                <a:latin typeface="+mn-lt"/>
                <a:ea typeface="Roboto" panose="02000000000000000000" pitchFamily="2" charset="0"/>
                <a:cs typeface="Roboto" panose="02000000000000000000" pitchFamily="2" charset="0"/>
              </a:defRPr>
            </a:lvl1pPr>
            <a:lvl2pPr marL="269875" indent="0">
              <a:lnSpc>
                <a:spcPct val="100000"/>
              </a:lnSpc>
              <a:spcBef>
                <a:spcPts val="0"/>
              </a:spcBef>
              <a:spcAft>
                <a:spcPts val="1000"/>
              </a:spcAft>
              <a:buClr>
                <a:srgbClr val="004899"/>
              </a:buClr>
              <a:buSzPct val="120000"/>
              <a:buNone/>
              <a:tabLst/>
              <a:defRPr sz="1600" b="0" i="0">
                <a:solidFill>
                  <a:srgbClr val="000000"/>
                </a:solidFill>
                <a:latin typeface="Roboto" charset="0"/>
                <a:ea typeface="Roboto" charset="0"/>
                <a:cs typeface="Roboto" charset="0"/>
              </a:defRPr>
            </a:lvl2pPr>
            <a:lvl3pPr marL="762000" indent="-1397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err="1"/>
              <a:t>xxx.xxx@cobalt.legal</a:t>
            </a:r>
            <a:br>
              <a:rPr lang="en-US"/>
            </a:br>
            <a:r>
              <a:rPr lang="en-US"/>
              <a:t>+37x xxx </a:t>
            </a:r>
            <a:r>
              <a:rPr lang="en-US" err="1"/>
              <a:t>xxxx</a:t>
            </a:r>
            <a:endParaRPr lang="en-US"/>
          </a:p>
        </p:txBody>
      </p:sp>
      <p:sp>
        <p:nvSpPr>
          <p:cNvPr id="9" name="Text Placeholder 7">
            <a:extLst>
              <a:ext uri="{FF2B5EF4-FFF2-40B4-BE49-F238E27FC236}">
                <a16:creationId xmlns:a16="http://schemas.microsoft.com/office/drawing/2014/main" id="{2A1DCCCA-A40A-4010-A0A5-442D90794C67}"/>
              </a:ext>
            </a:extLst>
          </p:cNvPr>
          <p:cNvSpPr>
            <a:spLocks noGrp="1"/>
          </p:cNvSpPr>
          <p:nvPr>
            <p:ph type="body" sz="quarter" idx="17" hasCustomPrompt="1"/>
          </p:nvPr>
        </p:nvSpPr>
        <p:spPr>
          <a:xfrm>
            <a:off x="0" y="218559"/>
            <a:ext cx="3117600" cy="378000"/>
          </a:xfrm>
          <a:prstGeom prst="rect">
            <a:avLst/>
          </a:prstGeom>
          <a:solidFill>
            <a:srgbClr val="004899"/>
          </a:solidFill>
        </p:spPr>
        <p:txBody>
          <a:bodyPr lIns="288000" tIns="0" rIns="0" bIns="0" anchor="ctr" anchorCtr="0">
            <a:noAutofit/>
          </a:bodyPr>
          <a:lstStyle>
            <a:lvl1pPr marL="0" indent="0" algn="l">
              <a:lnSpc>
                <a:spcPct val="100000"/>
              </a:lnSpc>
              <a:spcBef>
                <a:spcPts val="0"/>
              </a:spcBef>
              <a:spcAft>
                <a:spcPts val="0"/>
              </a:spcAft>
              <a:buClr>
                <a:schemeClr val="accent4"/>
              </a:buClr>
              <a:buSzPct val="130000"/>
              <a:buFont typeface="Arial" charset="0"/>
              <a:buNone/>
              <a:tabLst/>
              <a:defRPr sz="3000" b="1" i="0">
                <a:solidFill>
                  <a:schemeClr val="bg1"/>
                </a:solidFill>
                <a:latin typeface="+mn-lt"/>
                <a:ea typeface="Roboto" panose="02000000000000000000" pitchFamily="2" charset="0"/>
                <a:cs typeface="Roboto" panose="02000000000000000000" pitchFamily="2" charset="0"/>
              </a:defRPr>
            </a:lvl1pPr>
            <a:lvl2pPr marL="269875" indent="0">
              <a:lnSpc>
                <a:spcPct val="100000"/>
              </a:lnSpc>
              <a:spcBef>
                <a:spcPts val="0"/>
              </a:spcBef>
              <a:spcAft>
                <a:spcPts val="1000"/>
              </a:spcAft>
              <a:buClr>
                <a:srgbClr val="004899"/>
              </a:buClr>
              <a:buSzPct val="120000"/>
              <a:buNone/>
              <a:tabLst/>
              <a:defRPr sz="1600" b="0" i="0">
                <a:solidFill>
                  <a:srgbClr val="000000"/>
                </a:solidFill>
                <a:latin typeface="Roboto" charset="0"/>
                <a:ea typeface="Roboto" charset="0"/>
                <a:cs typeface="Roboto" charset="0"/>
              </a:defRPr>
            </a:lvl2pPr>
            <a:lvl3pPr marL="762000" indent="-1397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lv-LV" err="1"/>
              <a:t>Click</a:t>
            </a:r>
            <a:r>
              <a:rPr lang="lv-LV"/>
              <a:t> to </a:t>
            </a:r>
            <a:r>
              <a:rPr lang="lv-LV" err="1"/>
              <a:t>edit</a:t>
            </a:r>
            <a:endParaRPr lang="en-US"/>
          </a:p>
        </p:txBody>
      </p:sp>
      <p:sp>
        <p:nvSpPr>
          <p:cNvPr id="10" name="Title 1">
            <a:extLst>
              <a:ext uri="{FF2B5EF4-FFF2-40B4-BE49-F238E27FC236}">
                <a16:creationId xmlns:a16="http://schemas.microsoft.com/office/drawing/2014/main" id="{324F6D9B-B5A8-4274-ADE2-07A31B9E2D9E}"/>
              </a:ext>
            </a:extLst>
          </p:cNvPr>
          <p:cNvSpPr>
            <a:spLocks noGrp="1"/>
          </p:cNvSpPr>
          <p:nvPr>
            <p:ph type="title" hasCustomPrompt="1"/>
          </p:nvPr>
        </p:nvSpPr>
        <p:spPr>
          <a:xfrm>
            <a:off x="899995" y="862503"/>
            <a:ext cx="4860000" cy="842400"/>
          </a:xfrm>
          <a:prstGeom prst="rect">
            <a:avLst/>
          </a:prstGeom>
        </p:spPr>
        <p:txBody>
          <a:bodyPr lIns="0" tIns="0" rIns="0" bIns="0" anchor="ctr" anchorCtr="0"/>
          <a:lstStyle>
            <a:lvl1pPr>
              <a:defRPr sz="3000" b="1" i="0">
                <a:latin typeface="+mj-lt"/>
                <a:ea typeface="Roboto Slab Light" charset="0"/>
                <a:cs typeface="Roboto Slab Light" charset="0"/>
              </a:defRPr>
            </a:lvl1pPr>
          </a:lstStyle>
          <a:p>
            <a:pPr lvl="0"/>
            <a:r>
              <a:rPr lang="et-EE" err="1"/>
              <a:t>Name</a:t>
            </a:r>
            <a:r>
              <a:rPr lang="et-EE"/>
              <a:t> </a:t>
            </a:r>
            <a:r>
              <a:rPr lang="et-EE" err="1"/>
              <a:t>Surname</a:t>
            </a:r>
            <a:r>
              <a:rPr lang="en-US"/>
              <a:t> </a:t>
            </a:r>
          </a:p>
        </p:txBody>
      </p:sp>
    </p:spTree>
    <p:extLst>
      <p:ext uri="{BB962C8B-B14F-4D97-AF65-F5344CB8AC3E}">
        <p14:creationId xmlns:p14="http://schemas.microsoft.com/office/powerpoint/2010/main" val="1178852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2 people blue">
    <p:bg>
      <p:bgPr>
        <a:solidFill>
          <a:schemeClr val="tx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B47BD1B3-F39F-4726-A547-1E5D92ED0C4F}"/>
              </a:ext>
            </a:extLst>
          </p:cNvPr>
          <p:cNvSpPr>
            <a:spLocks noGrp="1"/>
          </p:cNvSpPr>
          <p:nvPr>
            <p:ph type="pic" sz="quarter" idx="17"/>
          </p:nvPr>
        </p:nvSpPr>
        <p:spPr>
          <a:xfrm>
            <a:off x="1080000"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6" name="Text Placeholder 12">
            <a:extLst>
              <a:ext uri="{FF2B5EF4-FFF2-40B4-BE49-F238E27FC236}">
                <a16:creationId xmlns:a16="http://schemas.microsoft.com/office/drawing/2014/main" id="{2EF1BA81-2F79-4F1E-8199-0BBBDBD88D81}"/>
              </a:ext>
            </a:extLst>
          </p:cNvPr>
          <p:cNvSpPr>
            <a:spLocks noGrp="1"/>
          </p:cNvSpPr>
          <p:nvPr>
            <p:ph type="body" sz="quarter" idx="18" hasCustomPrompt="1"/>
          </p:nvPr>
        </p:nvSpPr>
        <p:spPr>
          <a:xfrm>
            <a:off x="3021553" y="3007689"/>
            <a:ext cx="2988000" cy="612000"/>
          </a:xfrm>
          <a:prstGeom prst="rect">
            <a:avLst/>
          </a:prstGeom>
        </p:spPr>
        <p:txBody>
          <a:bodyPr lIns="0" tIns="0" rIns="0" bIns="0" anchor="b"/>
          <a:lstStyle>
            <a:lvl1pPr marL="0" indent="0">
              <a:lnSpc>
                <a:spcPct val="110000"/>
              </a:lnSpc>
              <a:spcBef>
                <a:spcPts val="0"/>
              </a:spcBef>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Name</a:t>
            </a:r>
            <a:r>
              <a:rPr lang="en-US"/>
              <a:t> Surname</a:t>
            </a:r>
          </a:p>
        </p:txBody>
      </p:sp>
      <p:sp>
        <p:nvSpPr>
          <p:cNvPr id="17" name="Text Placeholder 12">
            <a:extLst>
              <a:ext uri="{FF2B5EF4-FFF2-40B4-BE49-F238E27FC236}">
                <a16:creationId xmlns:a16="http://schemas.microsoft.com/office/drawing/2014/main" id="{84DE3214-017A-4964-BD32-4A67AAB01D12}"/>
              </a:ext>
            </a:extLst>
          </p:cNvPr>
          <p:cNvSpPr>
            <a:spLocks noGrp="1"/>
          </p:cNvSpPr>
          <p:nvPr>
            <p:ph type="body" sz="quarter" idx="19" hasCustomPrompt="1"/>
          </p:nvPr>
        </p:nvSpPr>
        <p:spPr>
          <a:xfrm>
            <a:off x="3021553" y="3733203"/>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a:t>xxx.xxx@cobalt.legal</a:t>
            </a:r>
            <a:br>
              <a:rPr lang="en-US"/>
            </a:br>
            <a:r>
              <a:rPr lang="et-EE"/>
              <a:t>+37</a:t>
            </a:r>
            <a:r>
              <a:rPr lang="en-US"/>
              <a:t>x xxx </a:t>
            </a:r>
            <a:r>
              <a:rPr lang="en-US" err="1"/>
              <a:t>xxxx</a:t>
            </a:r>
            <a:r>
              <a:rPr lang="en-US"/>
              <a:t> 	</a:t>
            </a:r>
          </a:p>
        </p:txBody>
      </p:sp>
      <p:sp>
        <p:nvSpPr>
          <p:cNvPr id="18" name="Picture Placeholder 9">
            <a:extLst>
              <a:ext uri="{FF2B5EF4-FFF2-40B4-BE49-F238E27FC236}">
                <a16:creationId xmlns:a16="http://schemas.microsoft.com/office/drawing/2014/main" id="{EB8B4A5C-8314-4CA3-B5DD-E9B87A78EEF7}"/>
              </a:ext>
            </a:extLst>
          </p:cNvPr>
          <p:cNvSpPr>
            <a:spLocks noGrp="1"/>
          </p:cNvSpPr>
          <p:nvPr>
            <p:ph type="pic" sz="quarter" idx="20"/>
          </p:nvPr>
        </p:nvSpPr>
        <p:spPr>
          <a:xfrm>
            <a:off x="6219111"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9" name="Text Placeholder 12">
            <a:extLst>
              <a:ext uri="{FF2B5EF4-FFF2-40B4-BE49-F238E27FC236}">
                <a16:creationId xmlns:a16="http://schemas.microsoft.com/office/drawing/2014/main" id="{27FC49A0-C0F0-47F3-A527-F92E6A919095}"/>
              </a:ext>
            </a:extLst>
          </p:cNvPr>
          <p:cNvSpPr>
            <a:spLocks noGrp="1"/>
          </p:cNvSpPr>
          <p:nvPr>
            <p:ph type="body" sz="quarter" idx="21" hasCustomPrompt="1"/>
          </p:nvPr>
        </p:nvSpPr>
        <p:spPr>
          <a:xfrm>
            <a:off x="8163750" y="3007689"/>
            <a:ext cx="2988000" cy="612000"/>
          </a:xfrm>
          <a:prstGeom prst="rect">
            <a:avLst/>
          </a:prstGeom>
        </p:spPr>
        <p:txBody>
          <a:bodyPr lIns="0" tIns="0" rIns="0" bIns="0" anchor="b"/>
          <a:lstStyle>
            <a:lvl1pPr marL="0" indent="0">
              <a:lnSpc>
                <a:spcPct val="110000"/>
              </a:lnSpc>
              <a:spcBef>
                <a:spcPts val="0"/>
              </a:spcBef>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t-LT"/>
              <a:t>Name </a:t>
            </a:r>
            <a:r>
              <a:rPr lang="en-US"/>
              <a:t>Surname</a:t>
            </a:r>
          </a:p>
        </p:txBody>
      </p:sp>
      <p:sp>
        <p:nvSpPr>
          <p:cNvPr id="20" name="Text Placeholder 12">
            <a:extLst>
              <a:ext uri="{FF2B5EF4-FFF2-40B4-BE49-F238E27FC236}">
                <a16:creationId xmlns:a16="http://schemas.microsoft.com/office/drawing/2014/main" id="{7F24CB54-8A25-4404-BDA8-CD980D3CD0C0}"/>
              </a:ext>
            </a:extLst>
          </p:cNvPr>
          <p:cNvSpPr>
            <a:spLocks noGrp="1"/>
          </p:cNvSpPr>
          <p:nvPr>
            <p:ph type="body" sz="quarter" idx="22" hasCustomPrompt="1"/>
          </p:nvPr>
        </p:nvSpPr>
        <p:spPr>
          <a:xfrm>
            <a:off x="8163750" y="3733203"/>
            <a:ext cx="2988000" cy="738664"/>
          </a:xfrm>
          <a:prstGeom prst="rect">
            <a:avLst/>
          </a:prstGeom>
        </p:spPr>
        <p:txBody>
          <a:bodyPr wrap="square"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n-US"/>
          </a:p>
        </p:txBody>
      </p:sp>
      <p:sp>
        <p:nvSpPr>
          <p:cNvPr id="10" name="Title Placeholder 1">
            <a:extLst>
              <a:ext uri="{FF2B5EF4-FFF2-40B4-BE49-F238E27FC236}">
                <a16:creationId xmlns:a16="http://schemas.microsoft.com/office/drawing/2014/main" id="{61F75294-BD0F-4C6C-A273-571AD9F19878}"/>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255774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2 people white">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B47BD1B3-F39F-4726-A547-1E5D92ED0C4F}"/>
              </a:ext>
            </a:extLst>
          </p:cNvPr>
          <p:cNvSpPr>
            <a:spLocks noGrp="1"/>
          </p:cNvSpPr>
          <p:nvPr>
            <p:ph type="pic" sz="quarter" idx="17"/>
          </p:nvPr>
        </p:nvSpPr>
        <p:spPr>
          <a:xfrm>
            <a:off x="1080000"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6" name="Text Placeholder 12">
            <a:extLst>
              <a:ext uri="{FF2B5EF4-FFF2-40B4-BE49-F238E27FC236}">
                <a16:creationId xmlns:a16="http://schemas.microsoft.com/office/drawing/2014/main" id="{2EF1BA81-2F79-4F1E-8199-0BBBDBD88D81}"/>
              </a:ext>
            </a:extLst>
          </p:cNvPr>
          <p:cNvSpPr>
            <a:spLocks noGrp="1"/>
          </p:cNvSpPr>
          <p:nvPr>
            <p:ph type="body" sz="quarter" idx="18" hasCustomPrompt="1"/>
          </p:nvPr>
        </p:nvSpPr>
        <p:spPr>
          <a:xfrm>
            <a:off x="3021553" y="3007689"/>
            <a:ext cx="2988000" cy="612000"/>
          </a:xfrm>
          <a:prstGeom prst="rect">
            <a:avLst/>
          </a:prstGeom>
        </p:spPr>
        <p:txBody>
          <a:bodyPr lIns="0" tIns="0" rIns="0" bIns="0" anchor="b"/>
          <a:lstStyle>
            <a:lvl1pPr marL="0" indent="0">
              <a:lnSpc>
                <a:spcPct val="11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Name</a:t>
            </a:r>
            <a:r>
              <a:rPr lang="en-US"/>
              <a:t> Surname</a:t>
            </a:r>
          </a:p>
        </p:txBody>
      </p:sp>
      <p:sp>
        <p:nvSpPr>
          <p:cNvPr id="17" name="Text Placeholder 12">
            <a:extLst>
              <a:ext uri="{FF2B5EF4-FFF2-40B4-BE49-F238E27FC236}">
                <a16:creationId xmlns:a16="http://schemas.microsoft.com/office/drawing/2014/main" id="{84DE3214-017A-4964-BD32-4A67AAB01D12}"/>
              </a:ext>
            </a:extLst>
          </p:cNvPr>
          <p:cNvSpPr>
            <a:spLocks noGrp="1"/>
          </p:cNvSpPr>
          <p:nvPr>
            <p:ph type="body" sz="quarter" idx="19" hasCustomPrompt="1"/>
          </p:nvPr>
        </p:nvSpPr>
        <p:spPr>
          <a:xfrm>
            <a:off x="3021553" y="3733203"/>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r>
              <a:rPr lang="en-US"/>
              <a:t> 	</a:t>
            </a:r>
          </a:p>
        </p:txBody>
      </p:sp>
      <p:sp>
        <p:nvSpPr>
          <p:cNvPr id="18" name="Picture Placeholder 9">
            <a:extLst>
              <a:ext uri="{FF2B5EF4-FFF2-40B4-BE49-F238E27FC236}">
                <a16:creationId xmlns:a16="http://schemas.microsoft.com/office/drawing/2014/main" id="{EB8B4A5C-8314-4CA3-B5DD-E9B87A78EEF7}"/>
              </a:ext>
            </a:extLst>
          </p:cNvPr>
          <p:cNvSpPr>
            <a:spLocks noGrp="1"/>
          </p:cNvSpPr>
          <p:nvPr>
            <p:ph type="pic" sz="quarter" idx="20"/>
          </p:nvPr>
        </p:nvSpPr>
        <p:spPr>
          <a:xfrm>
            <a:off x="6219111"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9" name="Text Placeholder 12">
            <a:extLst>
              <a:ext uri="{FF2B5EF4-FFF2-40B4-BE49-F238E27FC236}">
                <a16:creationId xmlns:a16="http://schemas.microsoft.com/office/drawing/2014/main" id="{27FC49A0-C0F0-47F3-A527-F92E6A919095}"/>
              </a:ext>
            </a:extLst>
          </p:cNvPr>
          <p:cNvSpPr>
            <a:spLocks noGrp="1"/>
          </p:cNvSpPr>
          <p:nvPr>
            <p:ph type="body" sz="quarter" idx="21" hasCustomPrompt="1"/>
          </p:nvPr>
        </p:nvSpPr>
        <p:spPr>
          <a:xfrm>
            <a:off x="8163750" y="3007689"/>
            <a:ext cx="2988000" cy="612000"/>
          </a:xfrm>
          <a:prstGeom prst="rect">
            <a:avLst/>
          </a:prstGeom>
        </p:spPr>
        <p:txBody>
          <a:bodyPr lIns="0" tIns="0" rIns="0" bIns="0" anchor="b"/>
          <a:lstStyle>
            <a:lvl1pPr marL="0" indent="0">
              <a:lnSpc>
                <a:spcPct val="11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t-LT"/>
              <a:t>Name </a:t>
            </a:r>
            <a:r>
              <a:rPr lang="en-US"/>
              <a:t>Surname</a:t>
            </a:r>
          </a:p>
        </p:txBody>
      </p:sp>
      <p:sp>
        <p:nvSpPr>
          <p:cNvPr id="20" name="Text Placeholder 12">
            <a:extLst>
              <a:ext uri="{FF2B5EF4-FFF2-40B4-BE49-F238E27FC236}">
                <a16:creationId xmlns:a16="http://schemas.microsoft.com/office/drawing/2014/main" id="{7F24CB54-8A25-4404-BDA8-CD980D3CD0C0}"/>
              </a:ext>
            </a:extLst>
          </p:cNvPr>
          <p:cNvSpPr>
            <a:spLocks noGrp="1"/>
          </p:cNvSpPr>
          <p:nvPr>
            <p:ph type="body" sz="quarter" idx="22" hasCustomPrompt="1"/>
          </p:nvPr>
        </p:nvSpPr>
        <p:spPr>
          <a:xfrm>
            <a:off x="8163750" y="3733203"/>
            <a:ext cx="2988000" cy="738664"/>
          </a:xfrm>
          <a:prstGeom prst="rect">
            <a:avLst/>
          </a:prstGeom>
        </p:spPr>
        <p:txBody>
          <a:bodyPr wrap="square"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n-US"/>
          </a:p>
        </p:txBody>
      </p:sp>
      <p:sp>
        <p:nvSpPr>
          <p:cNvPr id="10" name="Title Placeholder 1">
            <a:extLst>
              <a:ext uri="{FF2B5EF4-FFF2-40B4-BE49-F238E27FC236}">
                <a16:creationId xmlns:a16="http://schemas.microsoft.com/office/drawing/2014/main" id="{6ACBA3AC-BE18-45F5-9D4A-38251D88B665}"/>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8715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EN">
    <p:bg>
      <p:bgPr>
        <a:solidFill>
          <a:srgbClr val="00489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703406" y="2327714"/>
            <a:ext cx="4737962" cy="2202572"/>
          </a:xfrm>
          <a:prstGeom prst="rect">
            <a:avLst/>
          </a:prstGeom>
        </p:spPr>
      </p:pic>
    </p:spTree>
    <p:extLst>
      <p:ext uri="{BB962C8B-B14F-4D97-AF65-F5344CB8AC3E}">
        <p14:creationId xmlns:p14="http://schemas.microsoft.com/office/powerpoint/2010/main" val="1944545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4 people blue">
    <p:bg>
      <p:bgPr>
        <a:solidFill>
          <a:schemeClr val="tx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080000"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1" name="Text Placeholder 12"/>
          <p:cNvSpPr>
            <a:spLocks noGrp="1"/>
          </p:cNvSpPr>
          <p:nvPr>
            <p:ph type="body" sz="quarter" idx="12" hasCustomPrompt="1"/>
          </p:nvPr>
        </p:nvSpPr>
        <p:spPr>
          <a:xfrm>
            <a:off x="3021553" y="1968115"/>
            <a:ext cx="2988000" cy="612000"/>
          </a:xfrm>
          <a:prstGeom prst="rect">
            <a:avLst/>
          </a:prstGeom>
        </p:spPr>
        <p:txBody>
          <a:bodyPr lIns="0" tIns="0" rIns="0" bIns="0" anchor="b"/>
          <a:lstStyle>
            <a:lvl1pPr marL="0" indent="0">
              <a:lnSpc>
                <a:spcPct val="100000"/>
              </a:lnSpc>
              <a:spcBef>
                <a:spcPts val="0"/>
              </a:spcBef>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12" name="Text Placeholder 12"/>
          <p:cNvSpPr>
            <a:spLocks noGrp="1"/>
          </p:cNvSpPr>
          <p:nvPr>
            <p:ph type="body" sz="quarter" idx="13" hasCustomPrompt="1"/>
          </p:nvPr>
        </p:nvSpPr>
        <p:spPr>
          <a:xfrm>
            <a:off x="3021553" y="2676473"/>
            <a:ext cx="2988000" cy="738664"/>
          </a:xfrm>
          <a:prstGeom prst="rect">
            <a:avLst/>
          </a:prstGeom>
        </p:spPr>
        <p:txBody>
          <a:bodyPr lIns="0" tIns="0" rIns="0" b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22" name="Picture Placeholder 9">
            <a:extLst>
              <a:ext uri="{FF2B5EF4-FFF2-40B4-BE49-F238E27FC236}">
                <a16:creationId xmlns:a16="http://schemas.microsoft.com/office/drawing/2014/main" id="{36182F5C-F251-4243-B3B5-BBAEF6D7AFB3}"/>
              </a:ext>
            </a:extLst>
          </p:cNvPr>
          <p:cNvSpPr>
            <a:spLocks noGrp="1"/>
          </p:cNvSpPr>
          <p:nvPr>
            <p:ph type="pic" sz="quarter" idx="18"/>
          </p:nvPr>
        </p:nvSpPr>
        <p:spPr>
          <a:xfrm>
            <a:off x="1080000"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3" name="Text Placeholder 12">
            <a:extLst>
              <a:ext uri="{FF2B5EF4-FFF2-40B4-BE49-F238E27FC236}">
                <a16:creationId xmlns:a16="http://schemas.microsoft.com/office/drawing/2014/main" id="{C982936B-2748-4ABB-A427-2815F967A57C}"/>
              </a:ext>
            </a:extLst>
          </p:cNvPr>
          <p:cNvSpPr>
            <a:spLocks noGrp="1"/>
          </p:cNvSpPr>
          <p:nvPr>
            <p:ph type="body" sz="quarter" idx="19" hasCustomPrompt="1"/>
          </p:nvPr>
        </p:nvSpPr>
        <p:spPr>
          <a:xfrm>
            <a:off x="3020898" y="4109394"/>
            <a:ext cx="2952000" cy="612000"/>
          </a:xfrm>
          <a:prstGeom prst="rect">
            <a:avLst/>
          </a:prstGeom>
        </p:spPr>
        <p:txBody>
          <a:bodyPr lIns="0" tIns="0" rIns="0" bIns="0" anchor="b"/>
          <a:lstStyle>
            <a:lvl1pPr marL="0" indent="0">
              <a:lnSpc>
                <a:spcPct val="100000"/>
              </a:lnSpc>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25" name="Picture Placeholder 9">
            <a:extLst>
              <a:ext uri="{FF2B5EF4-FFF2-40B4-BE49-F238E27FC236}">
                <a16:creationId xmlns:a16="http://schemas.microsoft.com/office/drawing/2014/main" id="{8A54932E-AB89-48C8-83FB-4A1F5F733C34}"/>
              </a:ext>
            </a:extLst>
          </p:cNvPr>
          <p:cNvSpPr>
            <a:spLocks noGrp="1"/>
          </p:cNvSpPr>
          <p:nvPr>
            <p:ph type="pic" sz="quarter" idx="21"/>
          </p:nvPr>
        </p:nvSpPr>
        <p:spPr>
          <a:xfrm>
            <a:off x="6222852"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6" name="Text Placeholder 12">
            <a:extLst>
              <a:ext uri="{FF2B5EF4-FFF2-40B4-BE49-F238E27FC236}">
                <a16:creationId xmlns:a16="http://schemas.microsoft.com/office/drawing/2014/main" id="{6E83C8BB-8557-468B-B8B2-5EE2F7FE4EBC}"/>
              </a:ext>
            </a:extLst>
          </p:cNvPr>
          <p:cNvSpPr>
            <a:spLocks noGrp="1"/>
          </p:cNvSpPr>
          <p:nvPr>
            <p:ph type="body" sz="quarter" idx="22" hasCustomPrompt="1"/>
          </p:nvPr>
        </p:nvSpPr>
        <p:spPr>
          <a:xfrm>
            <a:off x="8163750" y="1964443"/>
            <a:ext cx="2988000" cy="614448"/>
          </a:xfrm>
          <a:prstGeom prst="rect">
            <a:avLst/>
          </a:prstGeom>
        </p:spPr>
        <p:txBody>
          <a:bodyPr lIns="0" tIns="0" rIns="0" bIns="0" anchor="b"/>
          <a:lstStyle>
            <a:lvl1pPr marL="0" indent="0">
              <a:lnSpc>
                <a:spcPct val="100000"/>
              </a:lnSpc>
              <a:spcBef>
                <a:spcPts val="0"/>
              </a:spcBef>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28" name="Picture Placeholder 9">
            <a:extLst>
              <a:ext uri="{FF2B5EF4-FFF2-40B4-BE49-F238E27FC236}">
                <a16:creationId xmlns:a16="http://schemas.microsoft.com/office/drawing/2014/main" id="{2B73445B-D8BE-4374-B1AB-A15A656BB7F3}"/>
              </a:ext>
            </a:extLst>
          </p:cNvPr>
          <p:cNvSpPr>
            <a:spLocks noGrp="1"/>
          </p:cNvSpPr>
          <p:nvPr>
            <p:ph type="pic" sz="quarter" idx="24"/>
          </p:nvPr>
        </p:nvSpPr>
        <p:spPr>
          <a:xfrm>
            <a:off x="6222852"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9" name="Text Placeholder 12">
            <a:extLst>
              <a:ext uri="{FF2B5EF4-FFF2-40B4-BE49-F238E27FC236}">
                <a16:creationId xmlns:a16="http://schemas.microsoft.com/office/drawing/2014/main" id="{E7DCDA1D-9F28-439B-91A2-0590381130BC}"/>
              </a:ext>
            </a:extLst>
          </p:cNvPr>
          <p:cNvSpPr>
            <a:spLocks noGrp="1"/>
          </p:cNvSpPr>
          <p:nvPr>
            <p:ph type="body" sz="quarter" idx="25" hasCustomPrompt="1"/>
          </p:nvPr>
        </p:nvSpPr>
        <p:spPr>
          <a:xfrm>
            <a:off x="8163750" y="4106946"/>
            <a:ext cx="2988000" cy="614448"/>
          </a:xfrm>
          <a:prstGeom prst="rect">
            <a:avLst/>
          </a:prstGeom>
        </p:spPr>
        <p:txBody>
          <a:bodyPr lIns="0" tIns="0" rIns="0" bIns="0" anchor="b"/>
          <a:lstStyle>
            <a:lvl1pPr marL="0" indent="0">
              <a:lnSpc>
                <a:spcPct val="100000"/>
              </a:lnSpc>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15" name="Text Placeholder 12">
            <a:extLst>
              <a:ext uri="{FF2B5EF4-FFF2-40B4-BE49-F238E27FC236}">
                <a16:creationId xmlns:a16="http://schemas.microsoft.com/office/drawing/2014/main" id="{5E9673EC-FEEF-4285-97BB-505FEA040067}"/>
              </a:ext>
            </a:extLst>
          </p:cNvPr>
          <p:cNvSpPr>
            <a:spLocks noGrp="1"/>
          </p:cNvSpPr>
          <p:nvPr>
            <p:ph type="body" sz="quarter" idx="26" hasCustomPrompt="1"/>
          </p:nvPr>
        </p:nvSpPr>
        <p:spPr>
          <a:xfrm>
            <a:off x="8163750" y="2676473"/>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16" name="Text Placeholder 12">
            <a:extLst>
              <a:ext uri="{FF2B5EF4-FFF2-40B4-BE49-F238E27FC236}">
                <a16:creationId xmlns:a16="http://schemas.microsoft.com/office/drawing/2014/main" id="{A013000D-2275-4106-AA9A-C6B5759F3E65}"/>
              </a:ext>
            </a:extLst>
          </p:cNvPr>
          <p:cNvSpPr>
            <a:spLocks noGrp="1"/>
          </p:cNvSpPr>
          <p:nvPr>
            <p:ph type="body" sz="quarter" idx="27" hasCustomPrompt="1"/>
          </p:nvPr>
        </p:nvSpPr>
        <p:spPr>
          <a:xfrm>
            <a:off x="3021553" y="4825037"/>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17" name="Text Placeholder 12">
            <a:extLst>
              <a:ext uri="{FF2B5EF4-FFF2-40B4-BE49-F238E27FC236}">
                <a16:creationId xmlns:a16="http://schemas.microsoft.com/office/drawing/2014/main" id="{C74B0D0A-B5B1-4D46-9A55-640340BCC262}"/>
              </a:ext>
            </a:extLst>
          </p:cNvPr>
          <p:cNvSpPr>
            <a:spLocks noGrp="1"/>
          </p:cNvSpPr>
          <p:nvPr>
            <p:ph type="body" sz="quarter" idx="28" hasCustomPrompt="1"/>
          </p:nvPr>
        </p:nvSpPr>
        <p:spPr>
          <a:xfrm>
            <a:off x="8163750" y="4825037"/>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18" name="Title Placeholder 1">
            <a:extLst>
              <a:ext uri="{FF2B5EF4-FFF2-40B4-BE49-F238E27FC236}">
                <a16:creationId xmlns:a16="http://schemas.microsoft.com/office/drawing/2014/main" id="{490CA8EC-2094-441B-8A0A-150291E03588}"/>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906924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4 people whit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080000"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1" name="Text Placeholder 12"/>
          <p:cNvSpPr>
            <a:spLocks noGrp="1"/>
          </p:cNvSpPr>
          <p:nvPr>
            <p:ph type="body" sz="quarter" idx="12" hasCustomPrompt="1"/>
          </p:nvPr>
        </p:nvSpPr>
        <p:spPr>
          <a:xfrm>
            <a:off x="3021553" y="1968115"/>
            <a:ext cx="2988000" cy="612000"/>
          </a:xfrm>
          <a:prstGeom prst="rect">
            <a:avLst/>
          </a:prstGeom>
        </p:spPr>
        <p:txBody>
          <a:bodyPr lIns="0" tIns="0" rIns="0" bIns="0" anchor="b"/>
          <a:lstStyle>
            <a:lvl1pPr marL="0" indent="0">
              <a:lnSpc>
                <a:spcPct val="10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12" name="Text Placeholder 12"/>
          <p:cNvSpPr>
            <a:spLocks noGrp="1"/>
          </p:cNvSpPr>
          <p:nvPr>
            <p:ph type="body" sz="quarter" idx="13" hasCustomPrompt="1"/>
          </p:nvPr>
        </p:nvSpPr>
        <p:spPr>
          <a:xfrm>
            <a:off x="3021553" y="2676473"/>
            <a:ext cx="2988000" cy="738664"/>
          </a:xfrm>
          <a:prstGeom prst="rect">
            <a:avLst/>
          </a:prstGeom>
        </p:spPr>
        <p:txBody>
          <a:bodyPr lIns="0" tIns="0" rIns="0" b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22" name="Picture Placeholder 9">
            <a:extLst>
              <a:ext uri="{FF2B5EF4-FFF2-40B4-BE49-F238E27FC236}">
                <a16:creationId xmlns:a16="http://schemas.microsoft.com/office/drawing/2014/main" id="{36182F5C-F251-4243-B3B5-BBAEF6D7AFB3}"/>
              </a:ext>
            </a:extLst>
          </p:cNvPr>
          <p:cNvSpPr>
            <a:spLocks noGrp="1"/>
          </p:cNvSpPr>
          <p:nvPr>
            <p:ph type="pic" sz="quarter" idx="18"/>
          </p:nvPr>
        </p:nvSpPr>
        <p:spPr>
          <a:xfrm>
            <a:off x="1080000"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3" name="Text Placeholder 12">
            <a:extLst>
              <a:ext uri="{FF2B5EF4-FFF2-40B4-BE49-F238E27FC236}">
                <a16:creationId xmlns:a16="http://schemas.microsoft.com/office/drawing/2014/main" id="{C982936B-2748-4ABB-A427-2815F967A57C}"/>
              </a:ext>
            </a:extLst>
          </p:cNvPr>
          <p:cNvSpPr>
            <a:spLocks noGrp="1"/>
          </p:cNvSpPr>
          <p:nvPr>
            <p:ph type="body" sz="quarter" idx="19" hasCustomPrompt="1"/>
          </p:nvPr>
        </p:nvSpPr>
        <p:spPr>
          <a:xfrm>
            <a:off x="3020898" y="4109394"/>
            <a:ext cx="2952000" cy="612000"/>
          </a:xfrm>
          <a:prstGeom prst="rect">
            <a:avLst/>
          </a:prstGeom>
        </p:spPr>
        <p:txBody>
          <a:bodyPr lIns="0" tIns="0" rIns="0" bIns="0" anchor="b"/>
          <a:lstStyle>
            <a:lvl1pPr marL="0" indent="0">
              <a:lnSpc>
                <a:spcPct val="100000"/>
              </a:lnSpc>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25" name="Picture Placeholder 9">
            <a:extLst>
              <a:ext uri="{FF2B5EF4-FFF2-40B4-BE49-F238E27FC236}">
                <a16:creationId xmlns:a16="http://schemas.microsoft.com/office/drawing/2014/main" id="{8A54932E-AB89-48C8-83FB-4A1F5F733C34}"/>
              </a:ext>
            </a:extLst>
          </p:cNvPr>
          <p:cNvSpPr>
            <a:spLocks noGrp="1"/>
          </p:cNvSpPr>
          <p:nvPr>
            <p:ph type="pic" sz="quarter" idx="21"/>
          </p:nvPr>
        </p:nvSpPr>
        <p:spPr>
          <a:xfrm>
            <a:off x="6222852"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6" name="Text Placeholder 12">
            <a:extLst>
              <a:ext uri="{FF2B5EF4-FFF2-40B4-BE49-F238E27FC236}">
                <a16:creationId xmlns:a16="http://schemas.microsoft.com/office/drawing/2014/main" id="{6E83C8BB-8557-468B-B8B2-5EE2F7FE4EBC}"/>
              </a:ext>
            </a:extLst>
          </p:cNvPr>
          <p:cNvSpPr>
            <a:spLocks noGrp="1"/>
          </p:cNvSpPr>
          <p:nvPr>
            <p:ph type="body" sz="quarter" idx="22" hasCustomPrompt="1"/>
          </p:nvPr>
        </p:nvSpPr>
        <p:spPr>
          <a:xfrm>
            <a:off x="8163750" y="1964443"/>
            <a:ext cx="2988000" cy="614448"/>
          </a:xfrm>
          <a:prstGeom prst="rect">
            <a:avLst/>
          </a:prstGeom>
        </p:spPr>
        <p:txBody>
          <a:bodyPr lIns="0" tIns="0" rIns="0" bIns="0" anchor="b"/>
          <a:lstStyle>
            <a:lvl1pPr marL="0" indent="0">
              <a:lnSpc>
                <a:spcPct val="10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28" name="Picture Placeholder 9">
            <a:extLst>
              <a:ext uri="{FF2B5EF4-FFF2-40B4-BE49-F238E27FC236}">
                <a16:creationId xmlns:a16="http://schemas.microsoft.com/office/drawing/2014/main" id="{2B73445B-D8BE-4374-B1AB-A15A656BB7F3}"/>
              </a:ext>
            </a:extLst>
          </p:cNvPr>
          <p:cNvSpPr>
            <a:spLocks noGrp="1"/>
          </p:cNvSpPr>
          <p:nvPr>
            <p:ph type="pic" sz="quarter" idx="24"/>
          </p:nvPr>
        </p:nvSpPr>
        <p:spPr>
          <a:xfrm>
            <a:off x="6222852"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9" name="Text Placeholder 12">
            <a:extLst>
              <a:ext uri="{FF2B5EF4-FFF2-40B4-BE49-F238E27FC236}">
                <a16:creationId xmlns:a16="http://schemas.microsoft.com/office/drawing/2014/main" id="{E7DCDA1D-9F28-439B-91A2-0590381130BC}"/>
              </a:ext>
            </a:extLst>
          </p:cNvPr>
          <p:cNvSpPr>
            <a:spLocks noGrp="1"/>
          </p:cNvSpPr>
          <p:nvPr>
            <p:ph type="body" sz="quarter" idx="25" hasCustomPrompt="1"/>
          </p:nvPr>
        </p:nvSpPr>
        <p:spPr>
          <a:xfrm>
            <a:off x="8163750" y="4106946"/>
            <a:ext cx="2988000" cy="614448"/>
          </a:xfrm>
          <a:prstGeom prst="rect">
            <a:avLst/>
          </a:prstGeom>
        </p:spPr>
        <p:txBody>
          <a:bodyPr lIns="0" tIns="0" rIns="0" bIns="0" anchor="b"/>
          <a:lstStyle>
            <a:lvl1pPr marL="0" indent="0">
              <a:lnSpc>
                <a:spcPct val="100000"/>
              </a:lnSpc>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15" name="Text Placeholder 12">
            <a:extLst>
              <a:ext uri="{FF2B5EF4-FFF2-40B4-BE49-F238E27FC236}">
                <a16:creationId xmlns:a16="http://schemas.microsoft.com/office/drawing/2014/main" id="{5E9673EC-FEEF-4285-97BB-505FEA040067}"/>
              </a:ext>
            </a:extLst>
          </p:cNvPr>
          <p:cNvSpPr>
            <a:spLocks noGrp="1"/>
          </p:cNvSpPr>
          <p:nvPr>
            <p:ph type="body" sz="quarter" idx="26" hasCustomPrompt="1"/>
          </p:nvPr>
        </p:nvSpPr>
        <p:spPr>
          <a:xfrm>
            <a:off x="8163750" y="2676473"/>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16" name="Text Placeholder 12">
            <a:extLst>
              <a:ext uri="{FF2B5EF4-FFF2-40B4-BE49-F238E27FC236}">
                <a16:creationId xmlns:a16="http://schemas.microsoft.com/office/drawing/2014/main" id="{A013000D-2275-4106-AA9A-C6B5759F3E65}"/>
              </a:ext>
            </a:extLst>
          </p:cNvPr>
          <p:cNvSpPr>
            <a:spLocks noGrp="1"/>
          </p:cNvSpPr>
          <p:nvPr>
            <p:ph type="body" sz="quarter" idx="27" hasCustomPrompt="1"/>
          </p:nvPr>
        </p:nvSpPr>
        <p:spPr>
          <a:xfrm>
            <a:off x="3021553" y="4825037"/>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17" name="Text Placeholder 12">
            <a:extLst>
              <a:ext uri="{FF2B5EF4-FFF2-40B4-BE49-F238E27FC236}">
                <a16:creationId xmlns:a16="http://schemas.microsoft.com/office/drawing/2014/main" id="{C74B0D0A-B5B1-4D46-9A55-640340BCC262}"/>
              </a:ext>
            </a:extLst>
          </p:cNvPr>
          <p:cNvSpPr>
            <a:spLocks noGrp="1"/>
          </p:cNvSpPr>
          <p:nvPr>
            <p:ph type="body" sz="quarter" idx="28" hasCustomPrompt="1"/>
          </p:nvPr>
        </p:nvSpPr>
        <p:spPr>
          <a:xfrm>
            <a:off x="8163750" y="4825037"/>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19" name="Title Placeholder 1">
            <a:extLst>
              <a:ext uri="{FF2B5EF4-FFF2-40B4-BE49-F238E27FC236}">
                <a16:creationId xmlns:a16="http://schemas.microsoft.com/office/drawing/2014/main" id="{7E1CFF2A-E1B7-424A-B142-7A998CFACE7C}"/>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210787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4 people">
    <p:spTree>
      <p:nvGrpSpPr>
        <p:cNvPr id="1" name=""/>
        <p:cNvGrpSpPr/>
        <p:nvPr/>
      </p:nvGrpSpPr>
      <p:grpSpPr>
        <a:xfrm>
          <a:off x="0" y="0"/>
          <a:ext cx="0" cy="0"/>
          <a:chOff x="0" y="0"/>
          <a:chExt cx="0" cy="0"/>
        </a:xfrm>
      </p:grpSpPr>
      <p:sp>
        <p:nvSpPr>
          <p:cNvPr id="8" name="Picture Placeholder 9"/>
          <p:cNvSpPr>
            <a:spLocks noGrp="1"/>
          </p:cNvSpPr>
          <p:nvPr>
            <p:ph type="pic" sz="quarter" idx="10"/>
          </p:nvPr>
        </p:nvSpPr>
        <p:spPr>
          <a:xfrm>
            <a:off x="1705531" y="2095021"/>
            <a:ext cx="1372775" cy="1371750"/>
          </a:xfrm>
          <a:prstGeom prst="ellipse">
            <a:avLst/>
          </a:prstGeom>
          <a:solidFill>
            <a:schemeClr val="bg2"/>
          </a:solidFill>
        </p:spPr>
        <p:txBody>
          <a:bodyPr/>
          <a:lstStyle>
            <a:lvl1pPr marL="0" indent="0">
              <a:buNone/>
              <a:defRPr sz="1800" b="0" i="0">
                <a:solidFill>
                  <a:schemeClr val="bg1"/>
                </a:solidFill>
                <a:latin typeface="+mn-lt"/>
                <a:ea typeface="Roboto" charset="0"/>
                <a:cs typeface="Roboto" charset="0"/>
              </a:defRPr>
            </a:lvl1pPr>
          </a:lstStyle>
          <a:p>
            <a:endParaRPr lang="en-US"/>
          </a:p>
        </p:txBody>
      </p:sp>
      <p:sp>
        <p:nvSpPr>
          <p:cNvPr id="9" name="Text Placeholder 24"/>
          <p:cNvSpPr>
            <a:spLocks noGrp="1"/>
          </p:cNvSpPr>
          <p:nvPr>
            <p:ph type="body" sz="quarter" idx="14" hasCustomPrompt="1"/>
          </p:nvPr>
        </p:nvSpPr>
        <p:spPr>
          <a:xfrm>
            <a:off x="1088362" y="3915805"/>
            <a:ext cx="2412000" cy="1333500"/>
          </a:xfrm>
          <a:prstGeom prst="rect">
            <a:avLst/>
          </a:prstGeom>
        </p:spPr>
        <p:txBody>
          <a:bodyPr lIns="0" tIns="0" rIns="0" bIns="0"/>
          <a:lstStyle>
            <a:lvl1pPr marL="0" indent="0" algn="ctr">
              <a:lnSpc>
                <a:spcPct val="100000"/>
              </a:lnSpc>
              <a:spcBef>
                <a:spcPts val="0"/>
              </a:spcBef>
              <a:buNone/>
              <a:defRPr sz="1200" b="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a:t>Department and title in department</a:t>
            </a:r>
            <a:br>
              <a:rPr lang="en-GB" noProof="0"/>
            </a:br>
            <a:r>
              <a:rPr lang="en-GB" noProof="0"/>
              <a:t>xxx.xxx@cobalt.legal</a:t>
            </a:r>
            <a:br>
              <a:rPr lang="en-GB" noProof="0"/>
            </a:br>
            <a:r>
              <a:rPr lang="en-GB" noProof="0"/>
              <a:t>+37x xxx </a:t>
            </a:r>
            <a:r>
              <a:rPr lang="en-GB" noProof="0" err="1"/>
              <a:t>xxxx</a:t>
            </a:r>
            <a:endParaRPr lang="en-GB" noProof="0"/>
          </a:p>
        </p:txBody>
      </p:sp>
      <p:sp>
        <p:nvSpPr>
          <p:cNvPr id="10" name="Text Placeholder 24"/>
          <p:cNvSpPr>
            <a:spLocks noGrp="1"/>
          </p:cNvSpPr>
          <p:nvPr>
            <p:ph type="body" sz="quarter" idx="15" hasCustomPrompt="1"/>
          </p:nvPr>
        </p:nvSpPr>
        <p:spPr>
          <a:xfrm>
            <a:off x="1080000" y="3583707"/>
            <a:ext cx="2412000" cy="215960"/>
          </a:xfrm>
          <a:prstGeom prst="rect">
            <a:avLst/>
          </a:prstGeom>
        </p:spPr>
        <p:txBody>
          <a:bodyPr lIns="0" tIns="0" rIns="0" bIns="0" anchor="ctr"/>
          <a:lstStyle>
            <a:lvl1pPr marL="0" indent="0" algn="ctr">
              <a:lnSpc>
                <a:spcPct val="100000"/>
              </a:lnSpc>
              <a:spcBef>
                <a:spcPts val="0"/>
              </a:spcBef>
              <a:buNone/>
              <a:defRPr sz="16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Name Surname</a:t>
            </a:r>
          </a:p>
        </p:txBody>
      </p:sp>
      <p:sp>
        <p:nvSpPr>
          <p:cNvPr id="11" name="Picture Placeholder 9"/>
          <p:cNvSpPr>
            <a:spLocks noGrp="1"/>
          </p:cNvSpPr>
          <p:nvPr>
            <p:ph type="pic" sz="quarter" idx="16"/>
          </p:nvPr>
        </p:nvSpPr>
        <p:spPr>
          <a:xfrm>
            <a:off x="4189141" y="2095021"/>
            <a:ext cx="1372775" cy="1371750"/>
          </a:xfrm>
          <a:prstGeom prst="ellipse">
            <a:avLst/>
          </a:prstGeom>
          <a:solidFill>
            <a:schemeClr val="bg2"/>
          </a:solidFill>
        </p:spPr>
        <p:txBody>
          <a:bodyPr/>
          <a:lstStyle>
            <a:lvl1pPr marL="0" indent="0">
              <a:buNone/>
              <a:defRPr sz="1800" b="0" i="0">
                <a:solidFill>
                  <a:schemeClr val="bg1"/>
                </a:solidFill>
                <a:latin typeface="+mn-lt"/>
                <a:ea typeface="Roboto" charset="0"/>
                <a:cs typeface="Roboto" charset="0"/>
              </a:defRPr>
            </a:lvl1pPr>
          </a:lstStyle>
          <a:p>
            <a:endParaRPr lang="en-US"/>
          </a:p>
        </p:txBody>
      </p:sp>
      <p:sp>
        <p:nvSpPr>
          <p:cNvPr id="12" name="Text Placeholder 24"/>
          <p:cNvSpPr>
            <a:spLocks noGrp="1"/>
          </p:cNvSpPr>
          <p:nvPr>
            <p:ph type="body" sz="quarter" idx="17" hasCustomPrompt="1"/>
          </p:nvPr>
        </p:nvSpPr>
        <p:spPr>
          <a:xfrm>
            <a:off x="3633562" y="3915805"/>
            <a:ext cx="2412000" cy="1333500"/>
          </a:xfrm>
          <a:prstGeom prst="rect">
            <a:avLst/>
          </a:prstGeom>
        </p:spPr>
        <p:txBody>
          <a:bodyPr lIns="0" tIns="0" rIns="0" bIns="0"/>
          <a:lstStyle>
            <a:lvl1pPr marL="0" indent="0" algn="ctr">
              <a:lnSpc>
                <a:spcPct val="100000"/>
              </a:lnSpc>
              <a:spcBef>
                <a:spcPts val="0"/>
              </a:spcBef>
              <a:buNone/>
              <a:defRPr sz="1200" b="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a:t>Department and title in department</a:t>
            </a:r>
            <a:br>
              <a:rPr lang="en-GB" noProof="0"/>
            </a:br>
            <a:r>
              <a:rPr lang="en-GB" noProof="0"/>
              <a:t>xxx.xxx@cobalt.legal</a:t>
            </a:r>
            <a:br>
              <a:rPr lang="en-GB" noProof="0"/>
            </a:br>
            <a:r>
              <a:rPr lang="en-GB" noProof="0"/>
              <a:t>+37x xxx </a:t>
            </a:r>
            <a:r>
              <a:rPr lang="en-GB" noProof="0" err="1"/>
              <a:t>xxxx</a:t>
            </a:r>
            <a:endParaRPr lang="en-GB" noProof="0"/>
          </a:p>
        </p:txBody>
      </p:sp>
      <p:sp>
        <p:nvSpPr>
          <p:cNvPr id="13" name="Text Placeholder 24"/>
          <p:cNvSpPr>
            <a:spLocks noGrp="1"/>
          </p:cNvSpPr>
          <p:nvPr>
            <p:ph type="body" sz="quarter" idx="18" hasCustomPrompt="1"/>
          </p:nvPr>
        </p:nvSpPr>
        <p:spPr>
          <a:xfrm>
            <a:off x="3624037" y="3583308"/>
            <a:ext cx="2412000" cy="215960"/>
          </a:xfrm>
          <a:prstGeom prst="rect">
            <a:avLst/>
          </a:prstGeom>
        </p:spPr>
        <p:txBody>
          <a:bodyPr lIns="0" tIns="0" rIns="0" bIns="0" anchor="ctr"/>
          <a:lstStyle>
            <a:lvl1pPr marL="0" indent="0" algn="ctr">
              <a:lnSpc>
                <a:spcPct val="100000"/>
              </a:lnSpc>
              <a:spcBef>
                <a:spcPts val="0"/>
              </a:spcBef>
              <a:buNone/>
              <a:defRPr sz="16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Name Surname</a:t>
            </a:r>
          </a:p>
        </p:txBody>
      </p:sp>
      <p:sp>
        <p:nvSpPr>
          <p:cNvPr id="14" name="Picture Placeholder 9"/>
          <p:cNvSpPr>
            <a:spLocks noGrp="1"/>
          </p:cNvSpPr>
          <p:nvPr>
            <p:ph type="pic" sz="quarter" idx="19"/>
          </p:nvPr>
        </p:nvSpPr>
        <p:spPr>
          <a:xfrm>
            <a:off x="6666752" y="2083464"/>
            <a:ext cx="1372775" cy="1371750"/>
          </a:xfrm>
          <a:prstGeom prst="ellipse">
            <a:avLst/>
          </a:prstGeom>
          <a:solidFill>
            <a:schemeClr val="bg2"/>
          </a:solidFill>
        </p:spPr>
        <p:txBody>
          <a:bodyPr/>
          <a:lstStyle>
            <a:lvl1pPr marL="0" indent="0">
              <a:buNone/>
              <a:defRPr sz="1800" b="0" i="0">
                <a:solidFill>
                  <a:schemeClr val="bg1"/>
                </a:solidFill>
                <a:latin typeface="+mn-lt"/>
                <a:ea typeface="Roboto" charset="0"/>
                <a:cs typeface="Roboto" charset="0"/>
              </a:defRPr>
            </a:lvl1pPr>
          </a:lstStyle>
          <a:p>
            <a:endParaRPr lang="en-US"/>
          </a:p>
        </p:txBody>
      </p:sp>
      <p:sp>
        <p:nvSpPr>
          <p:cNvPr id="15" name="Text Placeholder 24"/>
          <p:cNvSpPr>
            <a:spLocks noGrp="1"/>
          </p:cNvSpPr>
          <p:nvPr>
            <p:ph type="body" sz="quarter" idx="20" hasCustomPrompt="1"/>
          </p:nvPr>
        </p:nvSpPr>
        <p:spPr>
          <a:xfrm>
            <a:off x="6177600" y="3915805"/>
            <a:ext cx="2412000" cy="1333500"/>
          </a:xfrm>
          <a:prstGeom prst="rect">
            <a:avLst/>
          </a:prstGeom>
        </p:spPr>
        <p:txBody>
          <a:bodyPr lIns="0" tIns="0" rIns="0" bIns="0"/>
          <a:lstStyle>
            <a:lvl1pPr marL="0" indent="0" algn="ctr">
              <a:lnSpc>
                <a:spcPct val="100000"/>
              </a:lnSpc>
              <a:spcBef>
                <a:spcPts val="0"/>
              </a:spcBef>
              <a:buNone/>
              <a:defRPr sz="12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a:t>Department and title in department</a:t>
            </a:r>
            <a:br>
              <a:rPr lang="en-GB" noProof="0"/>
            </a:br>
            <a:r>
              <a:rPr lang="en-GB" noProof="0" err="1"/>
              <a:t>xxx.xxx@cobalt.legal</a:t>
            </a:r>
            <a:br>
              <a:rPr lang="en-GB" noProof="0"/>
            </a:br>
            <a:r>
              <a:rPr lang="en-GB" noProof="0"/>
              <a:t>+37x xxx </a:t>
            </a:r>
            <a:r>
              <a:rPr lang="en-GB" noProof="0" err="1"/>
              <a:t>xxxx</a:t>
            </a:r>
            <a:endParaRPr lang="en-GB" noProof="0"/>
          </a:p>
        </p:txBody>
      </p:sp>
      <p:sp>
        <p:nvSpPr>
          <p:cNvPr id="16" name="Text Placeholder 24"/>
          <p:cNvSpPr>
            <a:spLocks noGrp="1"/>
          </p:cNvSpPr>
          <p:nvPr>
            <p:ph type="body" sz="quarter" idx="21" hasCustomPrompt="1"/>
          </p:nvPr>
        </p:nvSpPr>
        <p:spPr>
          <a:xfrm>
            <a:off x="6169931" y="3591510"/>
            <a:ext cx="2412000" cy="216000"/>
          </a:xfrm>
          <a:prstGeom prst="rect">
            <a:avLst/>
          </a:prstGeom>
        </p:spPr>
        <p:txBody>
          <a:bodyPr lIns="0" tIns="0" rIns="0" bIns="0" anchor="ctr"/>
          <a:lstStyle>
            <a:lvl1pPr marL="0" indent="0" algn="ctr">
              <a:lnSpc>
                <a:spcPct val="100000"/>
              </a:lnSpc>
              <a:spcBef>
                <a:spcPts val="0"/>
              </a:spcBef>
              <a:buNone/>
              <a:defRPr sz="16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err="1"/>
              <a:t>Name</a:t>
            </a:r>
            <a:r>
              <a:rPr lang="et-EE"/>
              <a:t> </a:t>
            </a:r>
            <a:r>
              <a:rPr lang="et-EE" err="1"/>
              <a:t>Surname</a:t>
            </a:r>
            <a:endParaRPr lang="en-US"/>
          </a:p>
        </p:txBody>
      </p:sp>
      <p:sp>
        <p:nvSpPr>
          <p:cNvPr id="17" name="Picture Placeholder 9"/>
          <p:cNvSpPr>
            <a:spLocks noGrp="1"/>
          </p:cNvSpPr>
          <p:nvPr>
            <p:ph type="pic" sz="quarter" idx="22"/>
          </p:nvPr>
        </p:nvSpPr>
        <p:spPr>
          <a:xfrm>
            <a:off x="9144363" y="2083464"/>
            <a:ext cx="1372775" cy="1371750"/>
          </a:xfrm>
          <a:prstGeom prst="ellipse">
            <a:avLst/>
          </a:prstGeom>
          <a:solidFill>
            <a:schemeClr val="bg2"/>
          </a:solidFill>
        </p:spPr>
        <p:txBody>
          <a:bodyPr/>
          <a:lstStyle>
            <a:lvl1pPr marL="0" indent="0">
              <a:buNone/>
              <a:defRPr sz="1800" b="0" i="0">
                <a:solidFill>
                  <a:schemeClr val="bg1"/>
                </a:solidFill>
                <a:latin typeface="+mn-lt"/>
                <a:ea typeface="Roboto" charset="0"/>
                <a:cs typeface="Roboto" charset="0"/>
              </a:defRPr>
            </a:lvl1pPr>
          </a:lstStyle>
          <a:p>
            <a:endParaRPr lang="en-US"/>
          </a:p>
        </p:txBody>
      </p:sp>
      <p:sp>
        <p:nvSpPr>
          <p:cNvPr id="18" name="Text Placeholder 24"/>
          <p:cNvSpPr>
            <a:spLocks noGrp="1"/>
          </p:cNvSpPr>
          <p:nvPr>
            <p:ph type="body" sz="quarter" idx="23" hasCustomPrompt="1"/>
          </p:nvPr>
        </p:nvSpPr>
        <p:spPr>
          <a:xfrm>
            <a:off x="8722800" y="3915805"/>
            <a:ext cx="2412000" cy="1333500"/>
          </a:xfrm>
          <a:prstGeom prst="rect">
            <a:avLst/>
          </a:prstGeom>
        </p:spPr>
        <p:txBody>
          <a:bodyPr lIns="0" tIns="0" rIns="0" bIns="0"/>
          <a:lstStyle>
            <a:lvl1pPr marL="0" indent="0" algn="ctr">
              <a:lnSpc>
                <a:spcPct val="100000"/>
              </a:lnSpc>
              <a:spcBef>
                <a:spcPts val="0"/>
              </a:spcBef>
              <a:buNone/>
              <a:defRPr sz="12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a:t>Department and title in department</a:t>
            </a:r>
            <a:br>
              <a:rPr lang="en-GB" noProof="0"/>
            </a:br>
            <a:r>
              <a:rPr lang="en-GB" noProof="0" err="1"/>
              <a:t>xxx.xxx@cobalt.legal</a:t>
            </a:r>
            <a:br>
              <a:rPr lang="en-GB" noProof="0"/>
            </a:br>
            <a:r>
              <a:rPr lang="en-GB" noProof="0"/>
              <a:t>+37x xxx </a:t>
            </a:r>
            <a:r>
              <a:rPr lang="en-GB" noProof="0" err="1"/>
              <a:t>xxxx</a:t>
            </a:r>
            <a:endParaRPr lang="en-GB" noProof="0"/>
          </a:p>
        </p:txBody>
      </p:sp>
      <p:sp>
        <p:nvSpPr>
          <p:cNvPr id="19" name="Text Placeholder 24"/>
          <p:cNvSpPr>
            <a:spLocks noGrp="1"/>
          </p:cNvSpPr>
          <p:nvPr>
            <p:ph type="body" sz="quarter" idx="24" hasCustomPrompt="1"/>
          </p:nvPr>
        </p:nvSpPr>
        <p:spPr>
          <a:xfrm>
            <a:off x="8713275" y="3593232"/>
            <a:ext cx="2412000" cy="215960"/>
          </a:xfrm>
          <a:prstGeom prst="rect">
            <a:avLst/>
          </a:prstGeom>
        </p:spPr>
        <p:txBody>
          <a:bodyPr lIns="0" tIns="0" rIns="0" bIns="0" anchor="ctr"/>
          <a:lstStyle>
            <a:lvl1pPr marL="0" indent="0" algn="ctr">
              <a:lnSpc>
                <a:spcPct val="100000"/>
              </a:lnSpc>
              <a:spcBef>
                <a:spcPts val="0"/>
              </a:spcBef>
              <a:buNone/>
              <a:defRPr sz="16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23" name="Title Placeholder 1">
            <a:extLst>
              <a:ext uri="{FF2B5EF4-FFF2-40B4-BE49-F238E27FC236}">
                <a16:creationId xmlns:a16="http://schemas.microsoft.com/office/drawing/2014/main" id="{56AAEBC2-AF95-48C9-9D67-408BDCECB64B}"/>
              </a:ext>
            </a:extLst>
          </p:cNvPr>
          <p:cNvSpPr>
            <a:spLocks noGrp="1"/>
          </p:cNvSpPr>
          <p:nvPr>
            <p:ph type="title" hasCustomPrompt="1"/>
          </p:nvPr>
        </p:nvSpPr>
        <p:spPr>
          <a:xfrm>
            <a:off x="838200" y="540000"/>
            <a:ext cx="10515600" cy="954000"/>
          </a:xfrm>
          <a:prstGeom prst="rect">
            <a:avLst/>
          </a:prstGeom>
        </p:spPr>
        <p:txBody>
          <a:bodyPr vert="horz" lIns="91440" tIns="45720" rIns="91440" bIns="45720" rtlCol="0" anchor="ctr">
            <a:normAutofit/>
          </a:bodyPr>
          <a:lstStyle>
            <a:lvl1pPr>
              <a:defRPr/>
            </a:lvl1pPr>
          </a:lstStyle>
          <a:p>
            <a:r>
              <a:rPr lang="en-US">
                <a:solidFill>
                  <a:srgbClr val="004899"/>
                </a:solidFill>
              </a:rPr>
              <a:t>Team heads of practice groups</a:t>
            </a:r>
          </a:p>
        </p:txBody>
      </p:sp>
    </p:spTree>
    <p:extLst>
      <p:ext uri="{BB962C8B-B14F-4D97-AF65-F5344CB8AC3E}">
        <p14:creationId xmlns:p14="http://schemas.microsoft.com/office/powerpoint/2010/main" val="1847552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10 people">
    <p:spTree>
      <p:nvGrpSpPr>
        <p:cNvPr id="1" name=""/>
        <p:cNvGrpSpPr/>
        <p:nvPr/>
      </p:nvGrpSpPr>
      <p:grpSpPr>
        <a:xfrm>
          <a:off x="0" y="0"/>
          <a:ext cx="0" cy="0"/>
          <a:chOff x="0" y="0"/>
          <a:chExt cx="0" cy="0"/>
        </a:xfrm>
      </p:grpSpPr>
      <p:sp>
        <p:nvSpPr>
          <p:cNvPr id="9" name="Picture Placeholder 9"/>
          <p:cNvSpPr>
            <a:spLocks noGrp="1"/>
          </p:cNvSpPr>
          <p:nvPr>
            <p:ph type="pic" sz="quarter" idx="10"/>
          </p:nvPr>
        </p:nvSpPr>
        <p:spPr>
          <a:xfrm>
            <a:off x="1248763" y="1598301"/>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10" name="Text Placeholder 24"/>
          <p:cNvSpPr>
            <a:spLocks noGrp="1"/>
          </p:cNvSpPr>
          <p:nvPr>
            <p:ph type="body" sz="quarter" idx="14" hasCustomPrompt="1"/>
          </p:nvPr>
        </p:nvSpPr>
        <p:spPr>
          <a:xfrm>
            <a:off x="857850" y="2985899"/>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a:t>xxx.xxx@cobalt.legal</a:t>
            </a:r>
            <a:br>
              <a:rPr lang="en-GB" noProof="0"/>
            </a:br>
            <a:r>
              <a:rPr lang="en-GB" noProof="0"/>
              <a:t>+37x xxx </a:t>
            </a:r>
            <a:r>
              <a:rPr lang="en-GB" noProof="0" err="1"/>
              <a:t>xxxx</a:t>
            </a:r>
            <a:endParaRPr lang="en-GB" noProof="0"/>
          </a:p>
        </p:txBody>
      </p:sp>
      <p:sp>
        <p:nvSpPr>
          <p:cNvPr id="11" name="Text Placeholder 24"/>
          <p:cNvSpPr>
            <a:spLocks noGrp="1"/>
          </p:cNvSpPr>
          <p:nvPr>
            <p:ph type="body" sz="quarter" idx="15" hasCustomPrompt="1"/>
          </p:nvPr>
        </p:nvSpPr>
        <p:spPr>
          <a:xfrm>
            <a:off x="848325" y="2781525"/>
            <a:ext cx="1908000" cy="180000"/>
          </a:xfrm>
          <a:prstGeom prst="rect">
            <a:avLst/>
          </a:prstGeom>
        </p:spPr>
        <p:txBody>
          <a:bodyPr lIns="0" tIns="0" rIns="0" bIns="0" anchor="ctr"/>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err="1"/>
              <a:t>Name</a:t>
            </a:r>
            <a:r>
              <a:rPr lang="et-EE"/>
              <a:t> </a:t>
            </a:r>
            <a:r>
              <a:rPr lang="et-EE" err="1"/>
              <a:t>Surname</a:t>
            </a:r>
            <a:endParaRPr lang="en-US"/>
          </a:p>
        </p:txBody>
      </p:sp>
      <p:sp>
        <p:nvSpPr>
          <p:cNvPr id="12" name="Picture Placeholder 9"/>
          <p:cNvSpPr>
            <a:spLocks noGrp="1"/>
          </p:cNvSpPr>
          <p:nvPr>
            <p:ph type="pic" sz="quarter" idx="16"/>
          </p:nvPr>
        </p:nvSpPr>
        <p:spPr>
          <a:xfrm>
            <a:off x="3386292" y="1620109"/>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13" name="Text Placeholder 24"/>
          <p:cNvSpPr>
            <a:spLocks noGrp="1"/>
          </p:cNvSpPr>
          <p:nvPr>
            <p:ph type="body" sz="quarter" idx="17" hasCustomPrompt="1"/>
          </p:nvPr>
        </p:nvSpPr>
        <p:spPr>
          <a:xfrm>
            <a:off x="2996033" y="2985899"/>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14" name="Text Placeholder 24"/>
          <p:cNvSpPr>
            <a:spLocks noGrp="1"/>
          </p:cNvSpPr>
          <p:nvPr>
            <p:ph type="body" sz="quarter" idx="18" hasCustomPrompt="1"/>
          </p:nvPr>
        </p:nvSpPr>
        <p:spPr>
          <a:xfrm>
            <a:off x="2996033" y="2789151"/>
            <a:ext cx="1908000" cy="180000"/>
          </a:xfrm>
          <a:prstGeom prst="rect">
            <a:avLst/>
          </a:prstGeom>
        </p:spPr>
        <p:txBody>
          <a:bodyPr lIns="0" tIns="0" rIns="0" bIns="0" anchor="ctr"/>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15" name="Picture Placeholder 9"/>
          <p:cNvSpPr>
            <a:spLocks noGrp="1"/>
          </p:cNvSpPr>
          <p:nvPr>
            <p:ph type="pic" sz="quarter" idx="19"/>
          </p:nvPr>
        </p:nvSpPr>
        <p:spPr>
          <a:xfrm>
            <a:off x="5544000" y="160952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16" name="Text Placeholder 24"/>
          <p:cNvSpPr>
            <a:spLocks noGrp="1"/>
          </p:cNvSpPr>
          <p:nvPr>
            <p:ph type="body" sz="quarter" idx="20" hasCustomPrompt="1"/>
          </p:nvPr>
        </p:nvSpPr>
        <p:spPr>
          <a:xfrm>
            <a:off x="5133497" y="2985899"/>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17" name="Text Placeholder 24"/>
          <p:cNvSpPr>
            <a:spLocks noGrp="1"/>
          </p:cNvSpPr>
          <p:nvPr>
            <p:ph type="body" sz="quarter" idx="21" hasCustomPrompt="1"/>
          </p:nvPr>
        </p:nvSpPr>
        <p:spPr>
          <a:xfrm>
            <a:off x="5133497" y="2791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18" name="Picture Placeholder 9"/>
          <p:cNvSpPr>
            <a:spLocks noGrp="1"/>
          </p:cNvSpPr>
          <p:nvPr>
            <p:ph type="pic" sz="quarter" idx="22"/>
          </p:nvPr>
        </p:nvSpPr>
        <p:spPr>
          <a:xfrm>
            <a:off x="7671399" y="160952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19" name="Text Placeholder 24"/>
          <p:cNvSpPr>
            <a:spLocks noGrp="1"/>
          </p:cNvSpPr>
          <p:nvPr>
            <p:ph type="body" sz="quarter" idx="23" hasCustomPrompt="1"/>
          </p:nvPr>
        </p:nvSpPr>
        <p:spPr>
          <a:xfrm>
            <a:off x="7281924" y="2985899"/>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20" name="Text Placeholder 24"/>
          <p:cNvSpPr>
            <a:spLocks noGrp="1"/>
          </p:cNvSpPr>
          <p:nvPr>
            <p:ph type="body" sz="quarter" idx="24" hasCustomPrompt="1"/>
          </p:nvPr>
        </p:nvSpPr>
        <p:spPr>
          <a:xfrm>
            <a:off x="7280486" y="2791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21" name="Picture Placeholder 9"/>
          <p:cNvSpPr>
            <a:spLocks noGrp="1"/>
          </p:cNvSpPr>
          <p:nvPr>
            <p:ph type="pic" sz="quarter" idx="25"/>
          </p:nvPr>
        </p:nvSpPr>
        <p:spPr>
          <a:xfrm>
            <a:off x="9820544" y="160952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22" name="Text Placeholder 24"/>
          <p:cNvSpPr>
            <a:spLocks noGrp="1"/>
          </p:cNvSpPr>
          <p:nvPr>
            <p:ph type="body" sz="quarter" idx="26" hasCustomPrompt="1"/>
          </p:nvPr>
        </p:nvSpPr>
        <p:spPr>
          <a:xfrm>
            <a:off x="9440325" y="2985899"/>
            <a:ext cx="190065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23" name="Text Placeholder 24"/>
          <p:cNvSpPr>
            <a:spLocks noGrp="1"/>
          </p:cNvSpPr>
          <p:nvPr>
            <p:ph type="body" sz="quarter" idx="27" hasCustomPrompt="1"/>
          </p:nvPr>
        </p:nvSpPr>
        <p:spPr>
          <a:xfrm>
            <a:off x="9432975" y="2781525"/>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39" name="Picture Placeholder 9">
            <a:extLst>
              <a:ext uri="{FF2B5EF4-FFF2-40B4-BE49-F238E27FC236}">
                <a16:creationId xmlns:a16="http://schemas.microsoft.com/office/drawing/2014/main" id="{42EA7C26-73CA-494D-90A7-A3C9C51F652A}"/>
              </a:ext>
            </a:extLst>
          </p:cNvPr>
          <p:cNvSpPr>
            <a:spLocks noGrp="1"/>
          </p:cNvSpPr>
          <p:nvPr>
            <p:ph type="pic" sz="quarter" idx="29"/>
          </p:nvPr>
        </p:nvSpPr>
        <p:spPr>
          <a:xfrm>
            <a:off x="1258288" y="3575702"/>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40" name="Text Placeholder 24">
            <a:extLst>
              <a:ext uri="{FF2B5EF4-FFF2-40B4-BE49-F238E27FC236}">
                <a16:creationId xmlns:a16="http://schemas.microsoft.com/office/drawing/2014/main" id="{776E902C-4183-4226-8E40-AC8A691FEF52}"/>
              </a:ext>
            </a:extLst>
          </p:cNvPr>
          <p:cNvSpPr>
            <a:spLocks noGrp="1"/>
          </p:cNvSpPr>
          <p:nvPr>
            <p:ph type="body" sz="quarter" idx="30" hasCustomPrompt="1"/>
          </p:nvPr>
        </p:nvSpPr>
        <p:spPr>
          <a:xfrm>
            <a:off x="857850" y="4956375"/>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41" name="Text Placeholder 24">
            <a:extLst>
              <a:ext uri="{FF2B5EF4-FFF2-40B4-BE49-F238E27FC236}">
                <a16:creationId xmlns:a16="http://schemas.microsoft.com/office/drawing/2014/main" id="{08FAEE72-377B-40E6-8326-E0BED25048B9}"/>
              </a:ext>
            </a:extLst>
          </p:cNvPr>
          <p:cNvSpPr>
            <a:spLocks noGrp="1"/>
          </p:cNvSpPr>
          <p:nvPr>
            <p:ph type="body" sz="quarter" idx="31" hasCustomPrompt="1"/>
          </p:nvPr>
        </p:nvSpPr>
        <p:spPr>
          <a:xfrm>
            <a:off x="857850" y="4749401"/>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42" name="Picture Placeholder 9">
            <a:extLst>
              <a:ext uri="{FF2B5EF4-FFF2-40B4-BE49-F238E27FC236}">
                <a16:creationId xmlns:a16="http://schemas.microsoft.com/office/drawing/2014/main" id="{097D8F98-23D7-4748-AF82-8771BB231403}"/>
              </a:ext>
            </a:extLst>
          </p:cNvPr>
          <p:cNvSpPr>
            <a:spLocks noGrp="1"/>
          </p:cNvSpPr>
          <p:nvPr>
            <p:ph type="pic" sz="quarter" idx="32"/>
          </p:nvPr>
        </p:nvSpPr>
        <p:spPr>
          <a:xfrm>
            <a:off x="3386292" y="357352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43" name="Text Placeholder 24">
            <a:extLst>
              <a:ext uri="{FF2B5EF4-FFF2-40B4-BE49-F238E27FC236}">
                <a16:creationId xmlns:a16="http://schemas.microsoft.com/office/drawing/2014/main" id="{839634DA-9A61-43FF-B738-3C8FBBD35C1C}"/>
              </a:ext>
            </a:extLst>
          </p:cNvPr>
          <p:cNvSpPr>
            <a:spLocks noGrp="1"/>
          </p:cNvSpPr>
          <p:nvPr>
            <p:ph type="body" sz="quarter" idx="33" hasCustomPrompt="1"/>
          </p:nvPr>
        </p:nvSpPr>
        <p:spPr>
          <a:xfrm>
            <a:off x="2996033" y="4956375"/>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44" name="Text Placeholder 24">
            <a:extLst>
              <a:ext uri="{FF2B5EF4-FFF2-40B4-BE49-F238E27FC236}">
                <a16:creationId xmlns:a16="http://schemas.microsoft.com/office/drawing/2014/main" id="{B3D3063E-BD9C-49AA-B332-36FB39D17376}"/>
              </a:ext>
            </a:extLst>
          </p:cNvPr>
          <p:cNvSpPr>
            <a:spLocks noGrp="1"/>
          </p:cNvSpPr>
          <p:nvPr>
            <p:ph type="body" sz="quarter" idx="34" hasCustomPrompt="1"/>
          </p:nvPr>
        </p:nvSpPr>
        <p:spPr>
          <a:xfrm>
            <a:off x="2998650" y="4749401"/>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45" name="Picture Placeholder 9">
            <a:extLst>
              <a:ext uri="{FF2B5EF4-FFF2-40B4-BE49-F238E27FC236}">
                <a16:creationId xmlns:a16="http://schemas.microsoft.com/office/drawing/2014/main" id="{99B79382-5D1F-4B48-ACDD-15AA64912D28}"/>
              </a:ext>
            </a:extLst>
          </p:cNvPr>
          <p:cNvSpPr>
            <a:spLocks noGrp="1"/>
          </p:cNvSpPr>
          <p:nvPr>
            <p:ph type="pic" sz="quarter" idx="35"/>
          </p:nvPr>
        </p:nvSpPr>
        <p:spPr>
          <a:xfrm>
            <a:off x="5543999" y="357704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46" name="Text Placeholder 24">
            <a:extLst>
              <a:ext uri="{FF2B5EF4-FFF2-40B4-BE49-F238E27FC236}">
                <a16:creationId xmlns:a16="http://schemas.microsoft.com/office/drawing/2014/main" id="{5D1D21B9-24F2-4772-94A6-01E045DDC3CD}"/>
              </a:ext>
            </a:extLst>
          </p:cNvPr>
          <p:cNvSpPr>
            <a:spLocks noGrp="1"/>
          </p:cNvSpPr>
          <p:nvPr>
            <p:ph type="body" sz="quarter" idx="36" hasCustomPrompt="1"/>
          </p:nvPr>
        </p:nvSpPr>
        <p:spPr>
          <a:xfrm>
            <a:off x="5134216" y="4956375"/>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47" name="Text Placeholder 24">
            <a:extLst>
              <a:ext uri="{FF2B5EF4-FFF2-40B4-BE49-F238E27FC236}">
                <a16:creationId xmlns:a16="http://schemas.microsoft.com/office/drawing/2014/main" id="{9633EA95-0825-494F-BD43-829C16646088}"/>
              </a:ext>
            </a:extLst>
          </p:cNvPr>
          <p:cNvSpPr>
            <a:spLocks noGrp="1"/>
          </p:cNvSpPr>
          <p:nvPr>
            <p:ph type="body" sz="quarter" idx="37" hasCustomPrompt="1"/>
          </p:nvPr>
        </p:nvSpPr>
        <p:spPr>
          <a:xfrm>
            <a:off x="5145900" y="475200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48" name="Picture Placeholder 9">
            <a:extLst>
              <a:ext uri="{FF2B5EF4-FFF2-40B4-BE49-F238E27FC236}">
                <a16:creationId xmlns:a16="http://schemas.microsoft.com/office/drawing/2014/main" id="{DCA3D09F-1398-4A58-8DC0-92DFFB544424}"/>
              </a:ext>
            </a:extLst>
          </p:cNvPr>
          <p:cNvSpPr>
            <a:spLocks noGrp="1"/>
          </p:cNvSpPr>
          <p:nvPr>
            <p:ph type="pic" sz="quarter" idx="38"/>
          </p:nvPr>
        </p:nvSpPr>
        <p:spPr>
          <a:xfrm>
            <a:off x="7681528" y="356850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49" name="Text Placeholder 24">
            <a:extLst>
              <a:ext uri="{FF2B5EF4-FFF2-40B4-BE49-F238E27FC236}">
                <a16:creationId xmlns:a16="http://schemas.microsoft.com/office/drawing/2014/main" id="{39960ACF-B51C-466F-9251-C14C03936E4F}"/>
              </a:ext>
            </a:extLst>
          </p:cNvPr>
          <p:cNvSpPr>
            <a:spLocks noGrp="1"/>
          </p:cNvSpPr>
          <p:nvPr>
            <p:ph type="body" sz="quarter" idx="39" hasCustomPrompt="1"/>
          </p:nvPr>
        </p:nvSpPr>
        <p:spPr>
          <a:xfrm>
            <a:off x="7272399" y="4956375"/>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50" name="Text Placeholder 24">
            <a:extLst>
              <a:ext uri="{FF2B5EF4-FFF2-40B4-BE49-F238E27FC236}">
                <a16:creationId xmlns:a16="http://schemas.microsoft.com/office/drawing/2014/main" id="{1E4400C8-6E68-40C1-A92D-F361DFD65D13}"/>
              </a:ext>
            </a:extLst>
          </p:cNvPr>
          <p:cNvSpPr>
            <a:spLocks noGrp="1"/>
          </p:cNvSpPr>
          <p:nvPr>
            <p:ph type="body" sz="quarter" idx="40" hasCustomPrompt="1"/>
          </p:nvPr>
        </p:nvSpPr>
        <p:spPr>
          <a:xfrm>
            <a:off x="7276200" y="4749401"/>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51" name="Picture Placeholder 9">
            <a:extLst>
              <a:ext uri="{FF2B5EF4-FFF2-40B4-BE49-F238E27FC236}">
                <a16:creationId xmlns:a16="http://schemas.microsoft.com/office/drawing/2014/main" id="{C36545FF-6E94-49B3-82BB-84A4A5368222}"/>
              </a:ext>
            </a:extLst>
          </p:cNvPr>
          <p:cNvSpPr>
            <a:spLocks noGrp="1"/>
          </p:cNvSpPr>
          <p:nvPr>
            <p:ph type="pic" sz="quarter" idx="41"/>
          </p:nvPr>
        </p:nvSpPr>
        <p:spPr>
          <a:xfrm>
            <a:off x="9820545" y="357352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52" name="Text Placeholder 24">
            <a:extLst>
              <a:ext uri="{FF2B5EF4-FFF2-40B4-BE49-F238E27FC236}">
                <a16:creationId xmlns:a16="http://schemas.microsoft.com/office/drawing/2014/main" id="{A028CDB3-7885-4EDE-9292-3EFA97D6FE26}"/>
              </a:ext>
            </a:extLst>
          </p:cNvPr>
          <p:cNvSpPr>
            <a:spLocks noGrp="1"/>
          </p:cNvSpPr>
          <p:nvPr>
            <p:ph type="body" sz="quarter" idx="42" hasCustomPrompt="1"/>
          </p:nvPr>
        </p:nvSpPr>
        <p:spPr>
          <a:xfrm>
            <a:off x="9420107" y="4958253"/>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53" name="Text Placeholder 24">
            <a:extLst>
              <a:ext uri="{FF2B5EF4-FFF2-40B4-BE49-F238E27FC236}">
                <a16:creationId xmlns:a16="http://schemas.microsoft.com/office/drawing/2014/main" id="{0650EC93-1583-4684-A5E4-73A4AF8BBD18}"/>
              </a:ext>
            </a:extLst>
          </p:cNvPr>
          <p:cNvSpPr>
            <a:spLocks noGrp="1"/>
          </p:cNvSpPr>
          <p:nvPr>
            <p:ph type="body" sz="quarter" idx="43" hasCustomPrompt="1"/>
          </p:nvPr>
        </p:nvSpPr>
        <p:spPr>
          <a:xfrm>
            <a:off x="9421275" y="4749401"/>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err="1"/>
              <a:t>Name</a:t>
            </a:r>
            <a:r>
              <a:rPr lang="et-EE"/>
              <a:t> </a:t>
            </a:r>
            <a:r>
              <a:rPr lang="et-EE" err="1"/>
              <a:t>Surname</a:t>
            </a:r>
            <a:endParaRPr lang="en-US"/>
          </a:p>
        </p:txBody>
      </p:sp>
      <p:sp>
        <p:nvSpPr>
          <p:cNvPr id="37" name="Title Placeholder 1">
            <a:extLst>
              <a:ext uri="{FF2B5EF4-FFF2-40B4-BE49-F238E27FC236}">
                <a16:creationId xmlns:a16="http://schemas.microsoft.com/office/drawing/2014/main" id="{E8D35E0F-EEC5-4026-8DD0-83FCDA9E985D}"/>
              </a:ext>
            </a:extLst>
          </p:cNvPr>
          <p:cNvSpPr>
            <a:spLocks noGrp="1"/>
          </p:cNvSpPr>
          <p:nvPr>
            <p:ph type="title" hasCustomPrompt="1"/>
          </p:nvPr>
        </p:nvSpPr>
        <p:spPr>
          <a:xfrm>
            <a:off x="838800" y="540000"/>
            <a:ext cx="10515600" cy="954000"/>
          </a:xfrm>
          <a:prstGeom prst="rect">
            <a:avLst/>
          </a:prstGeom>
        </p:spPr>
        <p:txBody>
          <a:bodyPr vert="horz" lIns="91440" tIns="45720" rIns="91440" bIns="45720" rtlCol="0" anchor="ctr">
            <a:normAutofit/>
          </a:bodyPr>
          <a:lstStyle>
            <a:lvl1pPr>
              <a:defRPr/>
            </a:lvl1pPr>
          </a:lstStyle>
          <a:p>
            <a:r>
              <a:rPr lang="en-US"/>
              <a:t>Team</a:t>
            </a:r>
            <a:endParaRPr lang="en-GB"/>
          </a:p>
        </p:txBody>
      </p:sp>
    </p:spTree>
    <p:extLst>
      <p:ext uri="{BB962C8B-B14F-4D97-AF65-F5344CB8AC3E}">
        <p14:creationId xmlns:p14="http://schemas.microsoft.com/office/powerpoint/2010/main" val="569932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15 people">
    <p:spTree>
      <p:nvGrpSpPr>
        <p:cNvPr id="1" name=""/>
        <p:cNvGrpSpPr/>
        <p:nvPr/>
      </p:nvGrpSpPr>
      <p:grpSpPr>
        <a:xfrm>
          <a:off x="0" y="0"/>
          <a:ext cx="0" cy="0"/>
          <a:chOff x="0" y="0"/>
          <a:chExt cx="0" cy="0"/>
        </a:xfrm>
      </p:grpSpPr>
      <p:sp>
        <p:nvSpPr>
          <p:cNvPr id="59" name="Picture Placeholder 9">
            <a:extLst>
              <a:ext uri="{FF2B5EF4-FFF2-40B4-BE49-F238E27FC236}">
                <a16:creationId xmlns:a16="http://schemas.microsoft.com/office/drawing/2014/main" id="{708220E7-B732-47D9-AF91-718BD35D3D14}"/>
              </a:ext>
            </a:extLst>
          </p:cNvPr>
          <p:cNvSpPr>
            <a:spLocks noGrp="1"/>
          </p:cNvSpPr>
          <p:nvPr>
            <p:ph type="pic" sz="quarter" idx="16"/>
          </p:nvPr>
        </p:nvSpPr>
        <p:spPr>
          <a:xfrm>
            <a:off x="3432623" y="394767"/>
            <a:ext cx="1107123" cy="1106296"/>
          </a:xfrm>
          <a:prstGeom prst="ellipse">
            <a:avLst/>
          </a:prstGeom>
          <a:solidFill>
            <a:srgbClr val="E8EBF6"/>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60" name="Text Placeholder 24">
            <a:extLst>
              <a:ext uri="{FF2B5EF4-FFF2-40B4-BE49-F238E27FC236}">
                <a16:creationId xmlns:a16="http://schemas.microsoft.com/office/drawing/2014/main" id="{0DAF65DC-07B2-44EF-A526-202B6CE647A5}"/>
              </a:ext>
            </a:extLst>
          </p:cNvPr>
          <p:cNvSpPr>
            <a:spLocks noGrp="1"/>
          </p:cNvSpPr>
          <p:nvPr>
            <p:ph type="body" sz="quarter" idx="17" hasCustomPrompt="1"/>
          </p:nvPr>
        </p:nvSpPr>
        <p:spPr>
          <a:xfrm>
            <a:off x="3036477" y="1766865"/>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61" name="Text Placeholder 24">
            <a:extLst>
              <a:ext uri="{FF2B5EF4-FFF2-40B4-BE49-F238E27FC236}">
                <a16:creationId xmlns:a16="http://schemas.microsoft.com/office/drawing/2014/main" id="{4A8C8AA3-BEAF-42B5-AC8A-301B48E3A7D1}"/>
              </a:ext>
            </a:extLst>
          </p:cNvPr>
          <p:cNvSpPr>
            <a:spLocks noGrp="1"/>
          </p:cNvSpPr>
          <p:nvPr>
            <p:ph type="body" sz="quarter" idx="18" hasCustomPrompt="1"/>
          </p:nvPr>
        </p:nvSpPr>
        <p:spPr>
          <a:xfrm>
            <a:off x="3036477" y="1567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62" name="Picture Placeholder 9">
            <a:extLst>
              <a:ext uri="{FF2B5EF4-FFF2-40B4-BE49-F238E27FC236}">
                <a16:creationId xmlns:a16="http://schemas.microsoft.com/office/drawing/2014/main" id="{BA753221-6FEA-46D1-8DE8-AF8A6F959FD1}"/>
              </a:ext>
            </a:extLst>
          </p:cNvPr>
          <p:cNvSpPr>
            <a:spLocks noGrp="1"/>
          </p:cNvSpPr>
          <p:nvPr>
            <p:ph type="pic" sz="quarter" idx="19"/>
          </p:nvPr>
        </p:nvSpPr>
        <p:spPr>
          <a:xfrm>
            <a:off x="5479498" y="409624"/>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63" name="Text Placeholder 24">
            <a:extLst>
              <a:ext uri="{FF2B5EF4-FFF2-40B4-BE49-F238E27FC236}">
                <a16:creationId xmlns:a16="http://schemas.microsoft.com/office/drawing/2014/main" id="{96FFF6B0-CDE1-453E-AD55-55F4E87AC066}"/>
              </a:ext>
            </a:extLst>
          </p:cNvPr>
          <p:cNvSpPr>
            <a:spLocks noGrp="1"/>
          </p:cNvSpPr>
          <p:nvPr>
            <p:ph type="body" sz="quarter" idx="20" hasCustomPrompt="1"/>
          </p:nvPr>
        </p:nvSpPr>
        <p:spPr>
          <a:xfrm>
            <a:off x="5129962" y="1759027"/>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64" name="Text Placeholder 24">
            <a:extLst>
              <a:ext uri="{FF2B5EF4-FFF2-40B4-BE49-F238E27FC236}">
                <a16:creationId xmlns:a16="http://schemas.microsoft.com/office/drawing/2014/main" id="{52BACE50-5C52-4937-BD32-85B19736A6C5}"/>
              </a:ext>
            </a:extLst>
          </p:cNvPr>
          <p:cNvSpPr>
            <a:spLocks noGrp="1"/>
          </p:cNvSpPr>
          <p:nvPr>
            <p:ph type="body" sz="quarter" idx="21" hasCustomPrompt="1"/>
          </p:nvPr>
        </p:nvSpPr>
        <p:spPr>
          <a:xfrm>
            <a:off x="5129962" y="1567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65" name="Picture Placeholder 9">
            <a:extLst>
              <a:ext uri="{FF2B5EF4-FFF2-40B4-BE49-F238E27FC236}">
                <a16:creationId xmlns:a16="http://schemas.microsoft.com/office/drawing/2014/main" id="{331F7301-86DB-4D4A-B948-6223315046D7}"/>
              </a:ext>
            </a:extLst>
          </p:cNvPr>
          <p:cNvSpPr>
            <a:spLocks noGrp="1"/>
          </p:cNvSpPr>
          <p:nvPr>
            <p:ph type="pic" sz="quarter" idx="22"/>
          </p:nvPr>
        </p:nvSpPr>
        <p:spPr>
          <a:xfrm>
            <a:off x="7636613" y="40329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66" name="Text Placeholder 24">
            <a:extLst>
              <a:ext uri="{FF2B5EF4-FFF2-40B4-BE49-F238E27FC236}">
                <a16:creationId xmlns:a16="http://schemas.microsoft.com/office/drawing/2014/main" id="{E6A7B91A-52E9-4C8A-ABC6-183100846F25}"/>
              </a:ext>
            </a:extLst>
          </p:cNvPr>
          <p:cNvSpPr>
            <a:spLocks noGrp="1"/>
          </p:cNvSpPr>
          <p:nvPr>
            <p:ph type="body" sz="quarter" idx="23" hasCustomPrompt="1"/>
          </p:nvPr>
        </p:nvSpPr>
        <p:spPr>
          <a:xfrm>
            <a:off x="7233336" y="1759027"/>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67" name="Text Placeholder 24">
            <a:extLst>
              <a:ext uri="{FF2B5EF4-FFF2-40B4-BE49-F238E27FC236}">
                <a16:creationId xmlns:a16="http://schemas.microsoft.com/office/drawing/2014/main" id="{7AF4F9D5-0A46-4812-9400-0496738AC200}"/>
              </a:ext>
            </a:extLst>
          </p:cNvPr>
          <p:cNvSpPr>
            <a:spLocks noGrp="1"/>
          </p:cNvSpPr>
          <p:nvPr>
            <p:ph type="body" sz="quarter" idx="24" hasCustomPrompt="1"/>
          </p:nvPr>
        </p:nvSpPr>
        <p:spPr>
          <a:xfrm>
            <a:off x="7236175" y="1567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68" name="Picture Placeholder 9">
            <a:extLst>
              <a:ext uri="{FF2B5EF4-FFF2-40B4-BE49-F238E27FC236}">
                <a16:creationId xmlns:a16="http://schemas.microsoft.com/office/drawing/2014/main" id="{D98AE036-21B4-46FC-B094-BA9277721B5F}"/>
              </a:ext>
            </a:extLst>
          </p:cNvPr>
          <p:cNvSpPr>
            <a:spLocks noGrp="1"/>
          </p:cNvSpPr>
          <p:nvPr>
            <p:ph type="pic" sz="quarter" idx="56"/>
          </p:nvPr>
        </p:nvSpPr>
        <p:spPr>
          <a:xfrm>
            <a:off x="9735400" y="40329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69" name="Text Placeholder 24">
            <a:extLst>
              <a:ext uri="{FF2B5EF4-FFF2-40B4-BE49-F238E27FC236}">
                <a16:creationId xmlns:a16="http://schemas.microsoft.com/office/drawing/2014/main" id="{E5DB8BAE-D9D2-44E4-95B5-F3E2043613C5}"/>
              </a:ext>
            </a:extLst>
          </p:cNvPr>
          <p:cNvSpPr>
            <a:spLocks noGrp="1"/>
          </p:cNvSpPr>
          <p:nvPr>
            <p:ph type="body" sz="quarter" idx="26" hasCustomPrompt="1"/>
          </p:nvPr>
        </p:nvSpPr>
        <p:spPr>
          <a:xfrm>
            <a:off x="9334962" y="1761516"/>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70" name="Text Placeholder 24">
            <a:extLst>
              <a:ext uri="{FF2B5EF4-FFF2-40B4-BE49-F238E27FC236}">
                <a16:creationId xmlns:a16="http://schemas.microsoft.com/office/drawing/2014/main" id="{FBF4719D-2CC3-4744-BB7D-8FA9C56F6B6F}"/>
              </a:ext>
            </a:extLst>
          </p:cNvPr>
          <p:cNvSpPr>
            <a:spLocks noGrp="1"/>
          </p:cNvSpPr>
          <p:nvPr>
            <p:ph type="body" sz="quarter" idx="27" hasCustomPrompt="1"/>
          </p:nvPr>
        </p:nvSpPr>
        <p:spPr>
          <a:xfrm>
            <a:off x="9334961" y="1567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71" name="Picture Placeholder 9">
            <a:extLst>
              <a:ext uri="{FF2B5EF4-FFF2-40B4-BE49-F238E27FC236}">
                <a16:creationId xmlns:a16="http://schemas.microsoft.com/office/drawing/2014/main" id="{7F381C3C-3D24-4A66-810D-0F448BD39198}"/>
              </a:ext>
            </a:extLst>
          </p:cNvPr>
          <p:cNvSpPr>
            <a:spLocks noGrp="1"/>
          </p:cNvSpPr>
          <p:nvPr>
            <p:ph type="pic" sz="quarter" idx="57"/>
          </p:nvPr>
        </p:nvSpPr>
        <p:spPr>
          <a:xfrm>
            <a:off x="1325320" y="230498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72" name="Text Placeholder 24">
            <a:extLst>
              <a:ext uri="{FF2B5EF4-FFF2-40B4-BE49-F238E27FC236}">
                <a16:creationId xmlns:a16="http://schemas.microsoft.com/office/drawing/2014/main" id="{F330CB07-A1CF-4AF1-94E6-7A90C2E55BD1}"/>
              </a:ext>
            </a:extLst>
          </p:cNvPr>
          <p:cNvSpPr>
            <a:spLocks noGrp="1"/>
          </p:cNvSpPr>
          <p:nvPr>
            <p:ph type="body" sz="quarter" idx="58" hasCustomPrompt="1"/>
          </p:nvPr>
        </p:nvSpPr>
        <p:spPr>
          <a:xfrm>
            <a:off x="924883" y="3671269"/>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73" name="Text Placeholder 24">
            <a:extLst>
              <a:ext uri="{FF2B5EF4-FFF2-40B4-BE49-F238E27FC236}">
                <a16:creationId xmlns:a16="http://schemas.microsoft.com/office/drawing/2014/main" id="{C43507C5-8D2F-4A81-BA0E-2A14272698A1}"/>
              </a:ext>
            </a:extLst>
          </p:cNvPr>
          <p:cNvSpPr>
            <a:spLocks noGrp="1"/>
          </p:cNvSpPr>
          <p:nvPr>
            <p:ph type="body" sz="quarter" idx="59" hasCustomPrompt="1"/>
          </p:nvPr>
        </p:nvSpPr>
        <p:spPr>
          <a:xfrm>
            <a:off x="924883"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74" name="Picture Placeholder 9">
            <a:extLst>
              <a:ext uri="{FF2B5EF4-FFF2-40B4-BE49-F238E27FC236}">
                <a16:creationId xmlns:a16="http://schemas.microsoft.com/office/drawing/2014/main" id="{63E027B8-4982-42C6-980F-2225E0EA8CA4}"/>
              </a:ext>
            </a:extLst>
          </p:cNvPr>
          <p:cNvSpPr>
            <a:spLocks noGrp="1"/>
          </p:cNvSpPr>
          <p:nvPr>
            <p:ph type="pic" sz="quarter" idx="60"/>
          </p:nvPr>
        </p:nvSpPr>
        <p:spPr>
          <a:xfrm>
            <a:off x="3436916" y="2302767"/>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75" name="Text Placeholder 24">
            <a:extLst>
              <a:ext uri="{FF2B5EF4-FFF2-40B4-BE49-F238E27FC236}">
                <a16:creationId xmlns:a16="http://schemas.microsoft.com/office/drawing/2014/main" id="{4152FB56-6A1B-4A39-9645-FFF40B9C7623}"/>
              </a:ext>
            </a:extLst>
          </p:cNvPr>
          <p:cNvSpPr>
            <a:spLocks noGrp="1"/>
          </p:cNvSpPr>
          <p:nvPr>
            <p:ph type="body" sz="quarter" idx="61" hasCustomPrompt="1"/>
          </p:nvPr>
        </p:nvSpPr>
        <p:spPr>
          <a:xfrm>
            <a:off x="3032185" y="3671269"/>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76" name="Text Placeholder 24">
            <a:extLst>
              <a:ext uri="{FF2B5EF4-FFF2-40B4-BE49-F238E27FC236}">
                <a16:creationId xmlns:a16="http://schemas.microsoft.com/office/drawing/2014/main" id="{ACE7B52A-1C01-48D7-B832-5165E40954F2}"/>
              </a:ext>
            </a:extLst>
          </p:cNvPr>
          <p:cNvSpPr>
            <a:spLocks noGrp="1"/>
          </p:cNvSpPr>
          <p:nvPr>
            <p:ph type="body" sz="quarter" idx="62" hasCustomPrompt="1"/>
          </p:nvPr>
        </p:nvSpPr>
        <p:spPr>
          <a:xfrm>
            <a:off x="3030083"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77" name="Picture Placeholder 9">
            <a:extLst>
              <a:ext uri="{FF2B5EF4-FFF2-40B4-BE49-F238E27FC236}">
                <a16:creationId xmlns:a16="http://schemas.microsoft.com/office/drawing/2014/main" id="{B383FF62-BD04-4783-AC75-5F4FAD39455A}"/>
              </a:ext>
            </a:extLst>
          </p:cNvPr>
          <p:cNvSpPr>
            <a:spLocks noGrp="1"/>
          </p:cNvSpPr>
          <p:nvPr>
            <p:ph type="pic" sz="quarter" idx="63"/>
          </p:nvPr>
        </p:nvSpPr>
        <p:spPr>
          <a:xfrm>
            <a:off x="5543551" y="230039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78" name="Text Placeholder 24">
            <a:extLst>
              <a:ext uri="{FF2B5EF4-FFF2-40B4-BE49-F238E27FC236}">
                <a16:creationId xmlns:a16="http://schemas.microsoft.com/office/drawing/2014/main" id="{5E9144C3-D630-4BBE-99A2-92E7553BC1C0}"/>
              </a:ext>
            </a:extLst>
          </p:cNvPr>
          <p:cNvSpPr>
            <a:spLocks noGrp="1"/>
          </p:cNvSpPr>
          <p:nvPr>
            <p:ph type="body" sz="quarter" idx="64" hasCustomPrompt="1"/>
          </p:nvPr>
        </p:nvSpPr>
        <p:spPr>
          <a:xfrm>
            <a:off x="5134180" y="3671269"/>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79" name="Text Placeholder 24">
            <a:extLst>
              <a:ext uri="{FF2B5EF4-FFF2-40B4-BE49-F238E27FC236}">
                <a16:creationId xmlns:a16="http://schemas.microsoft.com/office/drawing/2014/main" id="{AC54BEE3-CD74-4B95-9413-A24AD886AEA1}"/>
              </a:ext>
            </a:extLst>
          </p:cNvPr>
          <p:cNvSpPr>
            <a:spLocks noGrp="1"/>
          </p:cNvSpPr>
          <p:nvPr>
            <p:ph type="body" sz="quarter" idx="65" hasCustomPrompt="1"/>
          </p:nvPr>
        </p:nvSpPr>
        <p:spPr>
          <a:xfrm>
            <a:off x="5131710"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80" name="Picture Placeholder 9">
            <a:extLst>
              <a:ext uri="{FF2B5EF4-FFF2-40B4-BE49-F238E27FC236}">
                <a16:creationId xmlns:a16="http://schemas.microsoft.com/office/drawing/2014/main" id="{3E4173CD-8195-4CEA-AA36-23C1B0407068}"/>
              </a:ext>
            </a:extLst>
          </p:cNvPr>
          <p:cNvSpPr>
            <a:spLocks noGrp="1"/>
          </p:cNvSpPr>
          <p:nvPr>
            <p:ph type="pic" sz="quarter" idx="66"/>
          </p:nvPr>
        </p:nvSpPr>
        <p:spPr>
          <a:xfrm>
            <a:off x="7629433" y="230164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81" name="Text Placeholder 24">
            <a:extLst>
              <a:ext uri="{FF2B5EF4-FFF2-40B4-BE49-F238E27FC236}">
                <a16:creationId xmlns:a16="http://schemas.microsoft.com/office/drawing/2014/main" id="{EFDF6ACB-32D8-4275-857D-01A205733148}"/>
              </a:ext>
            </a:extLst>
          </p:cNvPr>
          <p:cNvSpPr>
            <a:spLocks noGrp="1"/>
          </p:cNvSpPr>
          <p:nvPr>
            <p:ph type="body" sz="quarter" idx="67" hasCustomPrompt="1"/>
          </p:nvPr>
        </p:nvSpPr>
        <p:spPr>
          <a:xfrm>
            <a:off x="7233336" y="3670758"/>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82" name="Text Placeholder 24">
            <a:extLst>
              <a:ext uri="{FF2B5EF4-FFF2-40B4-BE49-F238E27FC236}">
                <a16:creationId xmlns:a16="http://schemas.microsoft.com/office/drawing/2014/main" id="{D99F7407-FB19-4401-87C7-C75CD763DF08}"/>
              </a:ext>
            </a:extLst>
          </p:cNvPr>
          <p:cNvSpPr>
            <a:spLocks noGrp="1"/>
          </p:cNvSpPr>
          <p:nvPr>
            <p:ph type="body" sz="quarter" idx="68" hasCustomPrompt="1"/>
          </p:nvPr>
        </p:nvSpPr>
        <p:spPr>
          <a:xfrm>
            <a:off x="7233336"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83" name="Picture Placeholder 9">
            <a:extLst>
              <a:ext uri="{FF2B5EF4-FFF2-40B4-BE49-F238E27FC236}">
                <a16:creationId xmlns:a16="http://schemas.microsoft.com/office/drawing/2014/main" id="{8E278CBF-C743-4915-92A0-DB05FA131A6B}"/>
              </a:ext>
            </a:extLst>
          </p:cNvPr>
          <p:cNvSpPr>
            <a:spLocks noGrp="1"/>
          </p:cNvSpPr>
          <p:nvPr>
            <p:ph type="pic" sz="quarter" idx="69"/>
          </p:nvPr>
        </p:nvSpPr>
        <p:spPr>
          <a:xfrm>
            <a:off x="9735400" y="230039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84" name="Text Placeholder 24">
            <a:extLst>
              <a:ext uri="{FF2B5EF4-FFF2-40B4-BE49-F238E27FC236}">
                <a16:creationId xmlns:a16="http://schemas.microsoft.com/office/drawing/2014/main" id="{7ACA3CCF-BED3-4D58-A80A-FCE3F2EFFCCA}"/>
              </a:ext>
            </a:extLst>
          </p:cNvPr>
          <p:cNvSpPr>
            <a:spLocks noGrp="1"/>
          </p:cNvSpPr>
          <p:nvPr>
            <p:ph type="body" sz="quarter" idx="70" hasCustomPrompt="1"/>
          </p:nvPr>
        </p:nvSpPr>
        <p:spPr>
          <a:xfrm>
            <a:off x="9340638" y="3670758"/>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85" name="Text Placeholder 24">
            <a:extLst>
              <a:ext uri="{FF2B5EF4-FFF2-40B4-BE49-F238E27FC236}">
                <a16:creationId xmlns:a16="http://schemas.microsoft.com/office/drawing/2014/main" id="{94CF51C5-9F93-4C88-BC9D-50738E64AD5F}"/>
              </a:ext>
            </a:extLst>
          </p:cNvPr>
          <p:cNvSpPr>
            <a:spLocks noGrp="1"/>
          </p:cNvSpPr>
          <p:nvPr>
            <p:ph type="body" sz="quarter" idx="71" hasCustomPrompt="1"/>
          </p:nvPr>
        </p:nvSpPr>
        <p:spPr>
          <a:xfrm>
            <a:off x="9334962"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86" name="Picture Placeholder 9">
            <a:extLst>
              <a:ext uri="{FF2B5EF4-FFF2-40B4-BE49-F238E27FC236}">
                <a16:creationId xmlns:a16="http://schemas.microsoft.com/office/drawing/2014/main" id="{D211D7A9-7692-4631-9E37-CB2EA0F43DEF}"/>
              </a:ext>
            </a:extLst>
          </p:cNvPr>
          <p:cNvSpPr>
            <a:spLocks noGrp="1"/>
          </p:cNvSpPr>
          <p:nvPr>
            <p:ph type="pic" sz="quarter" idx="72"/>
          </p:nvPr>
        </p:nvSpPr>
        <p:spPr>
          <a:xfrm>
            <a:off x="1325321" y="4209371"/>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87" name="Text Placeholder 24">
            <a:extLst>
              <a:ext uri="{FF2B5EF4-FFF2-40B4-BE49-F238E27FC236}">
                <a16:creationId xmlns:a16="http://schemas.microsoft.com/office/drawing/2014/main" id="{26C4E5DB-D0D2-4AB2-875F-53E97B805702}"/>
              </a:ext>
            </a:extLst>
          </p:cNvPr>
          <p:cNvSpPr>
            <a:spLocks noGrp="1"/>
          </p:cNvSpPr>
          <p:nvPr>
            <p:ph type="body" sz="quarter" idx="73" hasCustomPrompt="1"/>
          </p:nvPr>
        </p:nvSpPr>
        <p:spPr>
          <a:xfrm>
            <a:off x="930190" y="5578211"/>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88" name="Text Placeholder 24">
            <a:extLst>
              <a:ext uri="{FF2B5EF4-FFF2-40B4-BE49-F238E27FC236}">
                <a16:creationId xmlns:a16="http://schemas.microsoft.com/office/drawing/2014/main" id="{854E5CC5-AD12-4E22-892D-761DC44AD834}"/>
              </a:ext>
            </a:extLst>
          </p:cNvPr>
          <p:cNvSpPr>
            <a:spLocks noGrp="1"/>
          </p:cNvSpPr>
          <p:nvPr>
            <p:ph type="body" sz="quarter" idx="74" hasCustomPrompt="1"/>
          </p:nvPr>
        </p:nvSpPr>
        <p:spPr>
          <a:xfrm>
            <a:off x="924883"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89" name="Picture Placeholder 9">
            <a:extLst>
              <a:ext uri="{FF2B5EF4-FFF2-40B4-BE49-F238E27FC236}">
                <a16:creationId xmlns:a16="http://schemas.microsoft.com/office/drawing/2014/main" id="{99F86E1A-2BCD-4E20-AF05-7C234D0D393A}"/>
              </a:ext>
            </a:extLst>
          </p:cNvPr>
          <p:cNvSpPr>
            <a:spLocks noGrp="1"/>
          </p:cNvSpPr>
          <p:nvPr>
            <p:ph type="pic" sz="quarter" idx="75"/>
          </p:nvPr>
        </p:nvSpPr>
        <p:spPr>
          <a:xfrm>
            <a:off x="3432623" y="4211909"/>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90" name="Text Placeholder 24">
            <a:extLst>
              <a:ext uri="{FF2B5EF4-FFF2-40B4-BE49-F238E27FC236}">
                <a16:creationId xmlns:a16="http://schemas.microsoft.com/office/drawing/2014/main" id="{1603D837-13C7-4B99-A7EE-3202CB40C77A}"/>
              </a:ext>
            </a:extLst>
          </p:cNvPr>
          <p:cNvSpPr>
            <a:spLocks noGrp="1"/>
          </p:cNvSpPr>
          <p:nvPr>
            <p:ph type="body" sz="quarter" idx="76" hasCustomPrompt="1"/>
          </p:nvPr>
        </p:nvSpPr>
        <p:spPr>
          <a:xfrm>
            <a:off x="3032185" y="5580000"/>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91" name="Text Placeholder 24">
            <a:extLst>
              <a:ext uri="{FF2B5EF4-FFF2-40B4-BE49-F238E27FC236}">
                <a16:creationId xmlns:a16="http://schemas.microsoft.com/office/drawing/2014/main" id="{17B9CDA4-FA3E-4029-85EF-E95E6DAEC318}"/>
              </a:ext>
            </a:extLst>
          </p:cNvPr>
          <p:cNvSpPr>
            <a:spLocks noGrp="1"/>
          </p:cNvSpPr>
          <p:nvPr>
            <p:ph type="body" sz="quarter" idx="77" hasCustomPrompt="1"/>
          </p:nvPr>
        </p:nvSpPr>
        <p:spPr>
          <a:xfrm>
            <a:off x="3032185"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92" name="Picture Placeholder 9">
            <a:extLst>
              <a:ext uri="{FF2B5EF4-FFF2-40B4-BE49-F238E27FC236}">
                <a16:creationId xmlns:a16="http://schemas.microsoft.com/office/drawing/2014/main" id="{14246D0E-385B-4226-A361-5FC9E586CBCF}"/>
              </a:ext>
            </a:extLst>
          </p:cNvPr>
          <p:cNvSpPr>
            <a:spLocks noGrp="1"/>
          </p:cNvSpPr>
          <p:nvPr>
            <p:ph type="pic" sz="quarter" idx="78"/>
          </p:nvPr>
        </p:nvSpPr>
        <p:spPr>
          <a:xfrm>
            <a:off x="5539925" y="4221704"/>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93" name="Text Placeholder 24">
            <a:extLst>
              <a:ext uri="{FF2B5EF4-FFF2-40B4-BE49-F238E27FC236}">
                <a16:creationId xmlns:a16="http://schemas.microsoft.com/office/drawing/2014/main" id="{EBB089C0-CEB8-4C36-B687-E01623D6FC00}"/>
              </a:ext>
            </a:extLst>
          </p:cNvPr>
          <p:cNvSpPr>
            <a:spLocks noGrp="1"/>
          </p:cNvSpPr>
          <p:nvPr>
            <p:ph type="body" sz="quarter" idx="79" hasCustomPrompt="1"/>
          </p:nvPr>
        </p:nvSpPr>
        <p:spPr>
          <a:xfrm>
            <a:off x="5134180" y="5580000"/>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94" name="Text Placeholder 24">
            <a:extLst>
              <a:ext uri="{FF2B5EF4-FFF2-40B4-BE49-F238E27FC236}">
                <a16:creationId xmlns:a16="http://schemas.microsoft.com/office/drawing/2014/main" id="{912FFB91-0D4E-43E0-A2E3-4D30B4D5FD2A}"/>
              </a:ext>
            </a:extLst>
          </p:cNvPr>
          <p:cNvSpPr>
            <a:spLocks noGrp="1"/>
          </p:cNvSpPr>
          <p:nvPr>
            <p:ph type="body" sz="quarter" idx="80" hasCustomPrompt="1"/>
          </p:nvPr>
        </p:nvSpPr>
        <p:spPr>
          <a:xfrm>
            <a:off x="5129962"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95" name="Picture Placeholder 9">
            <a:extLst>
              <a:ext uri="{FF2B5EF4-FFF2-40B4-BE49-F238E27FC236}">
                <a16:creationId xmlns:a16="http://schemas.microsoft.com/office/drawing/2014/main" id="{8423309D-39C9-48DF-9736-D6C430537FF5}"/>
              </a:ext>
            </a:extLst>
          </p:cNvPr>
          <p:cNvSpPr>
            <a:spLocks noGrp="1"/>
          </p:cNvSpPr>
          <p:nvPr>
            <p:ph type="pic" sz="quarter" idx="81"/>
          </p:nvPr>
        </p:nvSpPr>
        <p:spPr>
          <a:xfrm>
            <a:off x="7633775" y="4217921"/>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96" name="Text Placeholder 24">
            <a:extLst>
              <a:ext uri="{FF2B5EF4-FFF2-40B4-BE49-F238E27FC236}">
                <a16:creationId xmlns:a16="http://schemas.microsoft.com/office/drawing/2014/main" id="{81B6B91D-081A-4FC8-8E21-5A34D4280FD7}"/>
              </a:ext>
            </a:extLst>
          </p:cNvPr>
          <p:cNvSpPr>
            <a:spLocks noGrp="1"/>
          </p:cNvSpPr>
          <p:nvPr>
            <p:ph type="body" sz="quarter" idx="82" hasCustomPrompt="1"/>
          </p:nvPr>
        </p:nvSpPr>
        <p:spPr>
          <a:xfrm>
            <a:off x="7236175" y="5578211"/>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97" name="Text Placeholder 24">
            <a:extLst>
              <a:ext uri="{FF2B5EF4-FFF2-40B4-BE49-F238E27FC236}">
                <a16:creationId xmlns:a16="http://schemas.microsoft.com/office/drawing/2014/main" id="{6F4B322A-212D-4582-A13E-C102F33F6C00}"/>
              </a:ext>
            </a:extLst>
          </p:cNvPr>
          <p:cNvSpPr>
            <a:spLocks noGrp="1"/>
          </p:cNvSpPr>
          <p:nvPr>
            <p:ph type="body" sz="quarter" idx="83" hasCustomPrompt="1"/>
          </p:nvPr>
        </p:nvSpPr>
        <p:spPr>
          <a:xfrm>
            <a:off x="7233337"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98" name="Picture Placeholder 9">
            <a:extLst>
              <a:ext uri="{FF2B5EF4-FFF2-40B4-BE49-F238E27FC236}">
                <a16:creationId xmlns:a16="http://schemas.microsoft.com/office/drawing/2014/main" id="{A6D54792-3F00-4351-A7C6-8C4C8A82104D}"/>
              </a:ext>
            </a:extLst>
          </p:cNvPr>
          <p:cNvSpPr>
            <a:spLocks noGrp="1"/>
          </p:cNvSpPr>
          <p:nvPr>
            <p:ph type="pic" sz="quarter" idx="84"/>
          </p:nvPr>
        </p:nvSpPr>
        <p:spPr>
          <a:xfrm>
            <a:off x="9741077" y="4217921"/>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99" name="Text Placeholder 24">
            <a:extLst>
              <a:ext uri="{FF2B5EF4-FFF2-40B4-BE49-F238E27FC236}">
                <a16:creationId xmlns:a16="http://schemas.microsoft.com/office/drawing/2014/main" id="{2ABBB42D-C4B6-4591-B39B-F81DC3755F76}"/>
              </a:ext>
            </a:extLst>
          </p:cNvPr>
          <p:cNvSpPr>
            <a:spLocks noGrp="1"/>
          </p:cNvSpPr>
          <p:nvPr>
            <p:ph type="body" sz="quarter" idx="85" hasCustomPrompt="1"/>
          </p:nvPr>
        </p:nvSpPr>
        <p:spPr>
          <a:xfrm>
            <a:off x="9338170" y="5580000"/>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100" name="Text Placeholder 24">
            <a:extLst>
              <a:ext uri="{FF2B5EF4-FFF2-40B4-BE49-F238E27FC236}">
                <a16:creationId xmlns:a16="http://schemas.microsoft.com/office/drawing/2014/main" id="{BDE69D55-B78A-4267-99FF-34CE75CDC7A6}"/>
              </a:ext>
            </a:extLst>
          </p:cNvPr>
          <p:cNvSpPr>
            <a:spLocks noGrp="1"/>
          </p:cNvSpPr>
          <p:nvPr>
            <p:ph type="body" sz="quarter" idx="86" hasCustomPrompt="1"/>
          </p:nvPr>
        </p:nvSpPr>
        <p:spPr>
          <a:xfrm>
            <a:off x="9335700"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2" name="Title 1">
            <a:extLst>
              <a:ext uri="{FF2B5EF4-FFF2-40B4-BE49-F238E27FC236}">
                <a16:creationId xmlns:a16="http://schemas.microsoft.com/office/drawing/2014/main" id="{9984AE63-47FC-49E2-93A2-C4A0D05411BF}"/>
              </a:ext>
            </a:extLst>
          </p:cNvPr>
          <p:cNvSpPr>
            <a:spLocks noGrp="1"/>
          </p:cNvSpPr>
          <p:nvPr>
            <p:ph type="title" hasCustomPrompt="1"/>
          </p:nvPr>
        </p:nvSpPr>
        <p:spPr>
          <a:xfrm>
            <a:off x="838800" y="540000"/>
            <a:ext cx="1913055" cy="954000"/>
          </a:xfrm>
          <a:prstGeom prst="rect">
            <a:avLst/>
          </a:prstGeom>
        </p:spPr>
        <p:txBody>
          <a:bodyPr lIns="0" tIns="36000" rIns="0" bIns="36000"/>
          <a:lstStyle>
            <a:lvl1pPr>
              <a:defRPr sz="3000" b="1"/>
            </a:lvl1pPr>
          </a:lstStyle>
          <a:p>
            <a:r>
              <a:rPr lang="en-US"/>
              <a:t>Team</a:t>
            </a:r>
            <a:endParaRPr lang="en-GB"/>
          </a:p>
        </p:txBody>
      </p:sp>
    </p:spTree>
    <p:extLst>
      <p:ext uri="{BB962C8B-B14F-4D97-AF65-F5344CB8AC3E}">
        <p14:creationId xmlns:p14="http://schemas.microsoft.com/office/powerpoint/2010/main" val="2588993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5" name="Picture Placeholder 2"/>
          <p:cNvSpPr>
            <a:spLocks noGrp="1"/>
          </p:cNvSpPr>
          <p:nvPr>
            <p:ph type="pic" sz="quarter" idx="40" hasCustomPrompt="1"/>
          </p:nvPr>
        </p:nvSpPr>
        <p:spPr>
          <a:xfrm>
            <a:off x="1288800" y="2095019"/>
            <a:ext cx="1440000" cy="1440000"/>
          </a:xfrm>
          <a:prstGeom prst="ellipse">
            <a:avLst/>
          </a:prstGeom>
          <a:solidFill>
            <a:srgbClr val="3E73B7"/>
          </a:solidFill>
          <a:ln>
            <a:noFill/>
          </a:ln>
        </p:spPr>
        <p:txBody>
          <a:bodyPr/>
          <a:lstStyle>
            <a:lvl1pPr marL="0" indent="0">
              <a:buNone/>
              <a:defRPr lang="et-EE" dirty="0"/>
            </a:lvl1pPr>
          </a:lstStyle>
          <a:p>
            <a:r>
              <a:rPr lang="et-EE"/>
              <a:t>  </a:t>
            </a:r>
          </a:p>
        </p:txBody>
      </p:sp>
      <p:sp>
        <p:nvSpPr>
          <p:cNvPr id="6" name="Text Placeholder 2"/>
          <p:cNvSpPr>
            <a:spLocks noGrp="1"/>
          </p:cNvSpPr>
          <p:nvPr>
            <p:ph type="body" idx="21" hasCustomPrompt="1"/>
          </p:nvPr>
        </p:nvSpPr>
        <p:spPr>
          <a:xfrm>
            <a:off x="838800"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Lorem Ipsum is simply dummy text of the printing and typesetting industry.</a:t>
            </a:r>
          </a:p>
        </p:txBody>
      </p:sp>
      <p:sp>
        <p:nvSpPr>
          <p:cNvPr id="7" name="Title 1"/>
          <p:cNvSpPr>
            <a:spLocks noGrp="1"/>
          </p:cNvSpPr>
          <p:nvPr>
            <p:ph type="title" hasCustomPrompt="1"/>
          </p:nvPr>
        </p:nvSpPr>
        <p:spPr bwMode="black">
          <a:xfrm>
            <a:off x="838800" y="540000"/>
            <a:ext cx="10515600" cy="954000"/>
          </a:xfrm>
          <a:prstGeom prst="rect">
            <a:avLst/>
          </a:prstGeom>
        </p:spPr>
        <p:txBody>
          <a:bodyPr lIns="90000" tIns="46800" rIns="0" bIns="0" anchor="ctr" anchorCtr="0"/>
          <a:lstStyle>
            <a:lvl1pPr>
              <a:defRPr sz="3000" b="1" i="0">
                <a:solidFill>
                  <a:schemeClr val="tx1"/>
                </a:solidFill>
                <a:latin typeface="+mj-lt"/>
                <a:ea typeface="Roboto Slab" charset="0"/>
                <a:cs typeface="Roboto Slab" charset="0"/>
              </a:defRPr>
            </a:lvl1pPr>
          </a:lstStyle>
          <a:p>
            <a:r>
              <a:rPr lang="et-EE" err="1"/>
              <a:t>Lorem</a:t>
            </a:r>
            <a:r>
              <a:rPr lang="et-EE"/>
              <a:t> </a:t>
            </a:r>
            <a:r>
              <a:rPr lang="et-EE" err="1"/>
              <a:t>Ipsum</a:t>
            </a:r>
            <a:endParaRPr lang="en-US"/>
          </a:p>
        </p:txBody>
      </p:sp>
      <p:sp>
        <p:nvSpPr>
          <p:cNvPr id="8" name="Picture Placeholder 2"/>
          <p:cNvSpPr>
            <a:spLocks noGrp="1"/>
          </p:cNvSpPr>
          <p:nvPr>
            <p:ph type="pic" sz="quarter" idx="41" hasCustomPrompt="1"/>
          </p:nvPr>
        </p:nvSpPr>
        <p:spPr>
          <a:xfrm>
            <a:off x="4005265" y="2095019"/>
            <a:ext cx="1440000" cy="1440000"/>
          </a:xfrm>
          <a:prstGeom prst="ellipse">
            <a:avLst/>
          </a:prstGeom>
          <a:solidFill>
            <a:srgbClr val="9B9B9B"/>
          </a:solidFill>
          <a:ln>
            <a:noFill/>
          </a:ln>
        </p:spPr>
        <p:txBody>
          <a:bodyPr/>
          <a:lstStyle>
            <a:lvl1pPr marL="0" indent="0">
              <a:buNone/>
              <a:defRPr lang="et-EE" dirty="0"/>
            </a:lvl1pPr>
          </a:lstStyle>
          <a:p>
            <a:r>
              <a:rPr lang="et-EE"/>
              <a:t>  </a:t>
            </a:r>
          </a:p>
        </p:txBody>
      </p:sp>
      <p:sp>
        <p:nvSpPr>
          <p:cNvPr id="9" name="Picture Placeholder 2"/>
          <p:cNvSpPr>
            <a:spLocks noGrp="1"/>
          </p:cNvSpPr>
          <p:nvPr>
            <p:ph type="pic" sz="quarter" idx="42" hasCustomPrompt="1"/>
          </p:nvPr>
        </p:nvSpPr>
        <p:spPr>
          <a:xfrm>
            <a:off x="6785336" y="2095019"/>
            <a:ext cx="1440000" cy="1440000"/>
          </a:xfrm>
          <a:prstGeom prst="ellipse">
            <a:avLst/>
          </a:prstGeom>
          <a:solidFill>
            <a:srgbClr val="3E73B7"/>
          </a:solidFill>
          <a:ln>
            <a:noFill/>
          </a:ln>
        </p:spPr>
        <p:txBody>
          <a:bodyPr/>
          <a:lstStyle>
            <a:lvl1pPr marL="0" indent="0">
              <a:buNone/>
              <a:defRPr lang="et-EE" dirty="0"/>
            </a:lvl1pPr>
          </a:lstStyle>
          <a:p>
            <a:r>
              <a:rPr lang="et-EE"/>
              <a:t>  </a:t>
            </a:r>
          </a:p>
        </p:txBody>
      </p:sp>
      <p:sp>
        <p:nvSpPr>
          <p:cNvPr id="10" name="Picture Placeholder 2"/>
          <p:cNvSpPr>
            <a:spLocks noGrp="1"/>
          </p:cNvSpPr>
          <p:nvPr>
            <p:ph type="pic" sz="quarter" idx="43" hasCustomPrompt="1"/>
          </p:nvPr>
        </p:nvSpPr>
        <p:spPr>
          <a:xfrm>
            <a:off x="9438197" y="2095019"/>
            <a:ext cx="1440000" cy="1440000"/>
          </a:xfrm>
          <a:prstGeom prst="ellipse">
            <a:avLst/>
          </a:prstGeom>
          <a:solidFill>
            <a:srgbClr val="9B9B9B"/>
          </a:solidFill>
          <a:ln>
            <a:noFill/>
          </a:ln>
        </p:spPr>
        <p:txBody>
          <a:bodyPr/>
          <a:lstStyle>
            <a:lvl1pPr marL="0" indent="0">
              <a:buNone/>
              <a:defRPr lang="et-EE" dirty="0"/>
            </a:lvl1pPr>
          </a:lstStyle>
          <a:p>
            <a:r>
              <a:rPr lang="et-EE"/>
              <a:t>  </a:t>
            </a:r>
          </a:p>
        </p:txBody>
      </p:sp>
      <p:sp>
        <p:nvSpPr>
          <p:cNvPr id="11" name="Text Placeholder 2"/>
          <p:cNvSpPr>
            <a:spLocks noGrp="1"/>
          </p:cNvSpPr>
          <p:nvPr>
            <p:ph type="body" idx="44" hasCustomPrompt="1"/>
          </p:nvPr>
        </p:nvSpPr>
        <p:spPr>
          <a:xfrm>
            <a:off x="3555265"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Lorem Ipsum is simply dummy text of the printing and typesetting industry.</a:t>
            </a:r>
          </a:p>
        </p:txBody>
      </p:sp>
      <p:sp>
        <p:nvSpPr>
          <p:cNvPr id="12" name="Text Placeholder 2"/>
          <p:cNvSpPr>
            <a:spLocks noGrp="1"/>
          </p:cNvSpPr>
          <p:nvPr>
            <p:ph type="body" idx="45" hasCustomPrompt="1"/>
          </p:nvPr>
        </p:nvSpPr>
        <p:spPr>
          <a:xfrm>
            <a:off x="6271731"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Lorem Ipsum is simply dummy text of the printing and typesetting industry.</a:t>
            </a:r>
          </a:p>
        </p:txBody>
      </p:sp>
      <p:sp>
        <p:nvSpPr>
          <p:cNvPr id="13" name="Text Placeholder 2"/>
          <p:cNvSpPr>
            <a:spLocks noGrp="1"/>
          </p:cNvSpPr>
          <p:nvPr>
            <p:ph type="body" idx="46" hasCustomPrompt="1"/>
          </p:nvPr>
        </p:nvSpPr>
        <p:spPr>
          <a:xfrm>
            <a:off x="8988197"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Lorem Ipsum is simply dummy text of the printing and typesetting industry.</a:t>
            </a:r>
          </a:p>
        </p:txBody>
      </p:sp>
    </p:spTree>
    <p:extLst>
      <p:ext uri="{BB962C8B-B14F-4D97-AF65-F5344CB8AC3E}">
        <p14:creationId xmlns:p14="http://schemas.microsoft.com/office/powerpoint/2010/main" val="1545982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6" name="Picture Placeholder 2"/>
          <p:cNvSpPr>
            <a:spLocks noGrp="1"/>
          </p:cNvSpPr>
          <p:nvPr>
            <p:ph type="pic" sz="quarter" idx="45" hasCustomPrompt="1"/>
          </p:nvPr>
        </p:nvSpPr>
        <p:spPr>
          <a:xfrm>
            <a:off x="2718294" y="3982656"/>
            <a:ext cx="1440000" cy="1368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7" name="Picture Placeholder 2"/>
          <p:cNvSpPr>
            <a:spLocks noGrp="1"/>
          </p:cNvSpPr>
          <p:nvPr>
            <p:ph type="pic" sz="quarter" idx="46" hasCustomPrompt="1"/>
          </p:nvPr>
        </p:nvSpPr>
        <p:spPr>
          <a:xfrm>
            <a:off x="4451685" y="3982656"/>
            <a:ext cx="1440000" cy="1368000"/>
          </a:xfrm>
          <a:prstGeom prst="ellipse">
            <a:avLst/>
          </a:prstGeom>
          <a:solidFill>
            <a:srgbClr val="9B9B9B"/>
          </a:solidFill>
          <a:ln>
            <a:noFill/>
          </a:ln>
        </p:spPr>
        <p:txBody>
          <a:bodyPr/>
          <a:lstStyle>
            <a:lvl1pPr marL="0" indent="0">
              <a:buNone/>
              <a:defRPr lang="et-EE" dirty="0"/>
            </a:lvl1pPr>
          </a:lstStyle>
          <a:p>
            <a:r>
              <a:rPr lang="et-EE"/>
              <a:t>  </a:t>
            </a:r>
          </a:p>
        </p:txBody>
      </p:sp>
      <p:sp>
        <p:nvSpPr>
          <p:cNvPr id="8" name="Picture Placeholder 2"/>
          <p:cNvSpPr>
            <a:spLocks noGrp="1"/>
          </p:cNvSpPr>
          <p:nvPr>
            <p:ph type="pic" sz="quarter" idx="47" hasCustomPrompt="1"/>
          </p:nvPr>
        </p:nvSpPr>
        <p:spPr>
          <a:xfrm>
            <a:off x="6200700" y="3982656"/>
            <a:ext cx="1440000" cy="1368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9" name="Picture Placeholder 2"/>
          <p:cNvSpPr>
            <a:spLocks noGrp="1"/>
          </p:cNvSpPr>
          <p:nvPr>
            <p:ph type="pic" sz="quarter" idx="48" hasCustomPrompt="1"/>
          </p:nvPr>
        </p:nvSpPr>
        <p:spPr>
          <a:xfrm>
            <a:off x="7956000" y="3946656"/>
            <a:ext cx="1440000" cy="1404000"/>
          </a:xfrm>
          <a:prstGeom prst="ellipse">
            <a:avLst/>
          </a:prstGeom>
          <a:solidFill>
            <a:srgbClr val="9B9B9B"/>
          </a:solidFill>
          <a:ln>
            <a:noFill/>
          </a:ln>
        </p:spPr>
        <p:txBody>
          <a:bodyPr/>
          <a:lstStyle>
            <a:lvl1pPr marL="0" indent="0">
              <a:buNone/>
              <a:defRPr lang="et-EE" dirty="0"/>
            </a:lvl1pPr>
          </a:lstStyle>
          <a:p>
            <a:r>
              <a:rPr lang="et-EE"/>
              <a:t>  </a:t>
            </a:r>
          </a:p>
        </p:txBody>
      </p:sp>
      <p:sp>
        <p:nvSpPr>
          <p:cNvPr id="10" name="Picture Placeholder 2"/>
          <p:cNvSpPr>
            <a:spLocks noGrp="1"/>
          </p:cNvSpPr>
          <p:nvPr>
            <p:ph type="pic" sz="quarter" idx="49" hasCustomPrompt="1"/>
          </p:nvPr>
        </p:nvSpPr>
        <p:spPr>
          <a:xfrm>
            <a:off x="9718725" y="3941499"/>
            <a:ext cx="1440000" cy="1404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11" name="Picture Placeholder 2"/>
          <p:cNvSpPr>
            <a:spLocks noGrp="1"/>
          </p:cNvSpPr>
          <p:nvPr>
            <p:ph type="pic" sz="quarter" idx="50" hasCustomPrompt="1"/>
          </p:nvPr>
        </p:nvSpPr>
        <p:spPr>
          <a:xfrm>
            <a:off x="928740" y="3982656"/>
            <a:ext cx="1440000" cy="1368000"/>
          </a:xfrm>
          <a:prstGeom prst="ellipse">
            <a:avLst/>
          </a:prstGeom>
          <a:solidFill>
            <a:srgbClr val="9B9B9B"/>
          </a:solidFill>
          <a:ln>
            <a:noFill/>
          </a:ln>
        </p:spPr>
        <p:txBody>
          <a:bodyPr/>
          <a:lstStyle>
            <a:lvl1pPr marL="0" indent="0">
              <a:buNone/>
              <a:defRPr lang="et-EE" dirty="0"/>
            </a:lvl1pPr>
          </a:lstStyle>
          <a:p>
            <a:r>
              <a:rPr lang="et-EE"/>
              <a:t> </a:t>
            </a:r>
          </a:p>
        </p:txBody>
      </p:sp>
      <p:sp>
        <p:nvSpPr>
          <p:cNvPr id="12" name="Picture Placeholder 2"/>
          <p:cNvSpPr>
            <a:spLocks noGrp="1"/>
          </p:cNvSpPr>
          <p:nvPr>
            <p:ph type="pic" sz="quarter" idx="40" hasCustomPrompt="1"/>
          </p:nvPr>
        </p:nvSpPr>
        <p:spPr>
          <a:xfrm>
            <a:off x="2688628" y="1606656"/>
            <a:ext cx="1440000" cy="1404000"/>
          </a:xfrm>
          <a:prstGeom prst="ellipse">
            <a:avLst/>
          </a:prstGeom>
          <a:solidFill>
            <a:srgbClr val="9B9B9B"/>
          </a:solidFill>
          <a:ln>
            <a:noFill/>
          </a:ln>
        </p:spPr>
        <p:txBody>
          <a:bodyPr/>
          <a:lstStyle>
            <a:lvl1pPr marL="0" indent="0">
              <a:buNone/>
              <a:defRPr lang="et-EE" dirty="0"/>
            </a:lvl1pPr>
          </a:lstStyle>
          <a:p>
            <a:r>
              <a:rPr lang="et-EE"/>
              <a:t>  </a:t>
            </a:r>
          </a:p>
        </p:txBody>
      </p:sp>
      <p:sp>
        <p:nvSpPr>
          <p:cNvPr id="13" name="Picture Placeholder 2"/>
          <p:cNvSpPr>
            <a:spLocks noGrp="1"/>
          </p:cNvSpPr>
          <p:nvPr>
            <p:ph type="pic" sz="quarter" idx="41" hasCustomPrompt="1"/>
          </p:nvPr>
        </p:nvSpPr>
        <p:spPr>
          <a:xfrm>
            <a:off x="4438009" y="1613845"/>
            <a:ext cx="1440000" cy="1404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14" name="Picture Placeholder 2"/>
          <p:cNvSpPr>
            <a:spLocks noGrp="1"/>
          </p:cNvSpPr>
          <p:nvPr>
            <p:ph type="pic" sz="quarter" idx="42" hasCustomPrompt="1"/>
          </p:nvPr>
        </p:nvSpPr>
        <p:spPr>
          <a:xfrm>
            <a:off x="6194052" y="1606656"/>
            <a:ext cx="1440000" cy="1404000"/>
          </a:xfrm>
          <a:prstGeom prst="ellipse">
            <a:avLst/>
          </a:prstGeom>
          <a:solidFill>
            <a:srgbClr val="9B9B9B"/>
          </a:solidFill>
          <a:ln>
            <a:noFill/>
          </a:ln>
        </p:spPr>
        <p:txBody>
          <a:bodyPr/>
          <a:lstStyle>
            <a:lvl1pPr marL="0" indent="0">
              <a:buNone/>
              <a:defRPr lang="et-EE" dirty="0"/>
            </a:lvl1pPr>
          </a:lstStyle>
          <a:p>
            <a:r>
              <a:rPr lang="et-EE"/>
              <a:t>  </a:t>
            </a:r>
          </a:p>
        </p:txBody>
      </p:sp>
      <p:sp>
        <p:nvSpPr>
          <p:cNvPr id="15" name="Picture Placeholder 2"/>
          <p:cNvSpPr>
            <a:spLocks noGrp="1"/>
          </p:cNvSpPr>
          <p:nvPr>
            <p:ph type="pic" sz="quarter" idx="43" hasCustomPrompt="1"/>
          </p:nvPr>
        </p:nvSpPr>
        <p:spPr>
          <a:xfrm>
            <a:off x="7944679" y="1613328"/>
            <a:ext cx="1440000" cy="1404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16" name="Picture Placeholder 2"/>
          <p:cNvSpPr>
            <a:spLocks noGrp="1"/>
          </p:cNvSpPr>
          <p:nvPr>
            <p:ph type="pic" sz="quarter" idx="44" hasCustomPrompt="1"/>
          </p:nvPr>
        </p:nvSpPr>
        <p:spPr>
          <a:xfrm>
            <a:off x="9702825" y="1613845"/>
            <a:ext cx="1440000" cy="1404000"/>
          </a:xfrm>
          <a:prstGeom prst="ellipse">
            <a:avLst/>
          </a:prstGeom>
          <a:solidFill>
            <a:srgbClr val="9B9B9B"/>
          </a:solidFill>
          <a:ln>
            <a:noFill/>
          </a:ln>
        </p:spPr>
        <p:txBody>
          <a:bodyPr/>
          <a:lstStyle>
            <a:lvl1pPr marL="0" indent="0">
              <a:buNone/>
              <a:defRPr lang="et-EE" dirty="0"/>
            </a:lvl1pPr>
          </a:lstStyle>
          <a:p>
            <a:r>
              <a:rPr lang="et-EE"/>
              <a:t>  </a:t>
            </a:r>
          </a:p>
        </p:txBody>
      </p:sp>
      <p:sp>
        <p:nvSpPr>
          <p:cNvPr id="17" name="Picture Placeholder 2"/>
          <p:cNvSpPr>
            <a:spLocks noGrp="1"/>
          </p:cNvSpPr>
          <p:nvPr>
            <p:ph type="pic" sz="quarter" idx="39" hasCustomPrompt="1"/>
          </p:nvPr>
        </p:nvSpPr>
        <p:spPr>
          <a:xfrm>
            <a:off x="928800" y="1606656"/>
            <a:ext cx="1440000" cy="1404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18" name="Text Placeholder 2"/>
          <p:cNvSpPr>
            <a:spLocks noGrp="1"/>
          </p:cNvSpPr>
          <p:nvPr>
            <p:ph type="body" idx="1" hasCustomPrompt="1"/>
          </p:nvPr>
        </p:nvSpPr>
        <p:spPr>
          <a:xfrm>
            <a:off x="928740" y="1764030"/>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Banking</a:t>
            </a:r>
            <a:br>
              <a:rPr lang="en-US"/>
            </a:br>
            <a:r>
              <a:rPr lang="en-US"/>
              <a:t>&amp;</a:t>
            </a:r>
            <a:br>
              <a:rPr lang="en-US"/>
            </a:br>
            <a:r>
              <a:rPr lang="en-US"/>
              <a:t>Finance</a:t>
            </a:r>
          </a:p>
        </p:txBody>
      </p:sp>
      <p:sp>
        <p:nvSpPr>
          <p:cNvPr id="19" name="Text Placeholder 2"/>
          <p:cNvSpPr>
            <a:spLocks noGrp="1"/>
          </p:cNvSpPr>
          <p:nvPr>
            <p:ph type="body" idx="10" hasCustomPrompt="1"/>
          </p:nvPr>
        </p:nvSpPr>
        <p:spPr>
          <a:xfrm>
            <a:off x="2695918" y="1811328"/>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Competition</a:t>
            </a:r>
          </a:p>
          <a:p>
            <a:pPr lvl="0"/>
            <a:r>
              <a:rPr lang="en-US"/>
              <a:t>Law</a:t>
            </a:r>
          </a:p>
        </p:txBody>
      </p:sp>
      <p:sp>
        <p:nvSpPr>
          <p:cNvPr id="20" name="Text Placeholder 2"/>
          <p:cNvSpPr>
            <a:spLocks noGrp="1"/>
          </p:cNvSpPr>
          <p:nvPr>
            <p:ph type="body" idx="11" hasCustomPrompt="1"/>
          </p:nvPr>
        </p:nvSpPr>
        <p:spPr>
          <a:xfrm>
            <a:off x="4419703" y="1811328"/>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Mergers</a:t>
            </a:r>
            <a:br>
              <a:rPr lang="en-US"/>
            </a:br>
            <a:r>
              <a:rPr lang="en-US"/>
              <a:t>&amp;</a:t>
            </a:r>
            <a:br>
              <a:rPr lang="en-US"/>
            </a:br>
            <a:r>
              <a:rPr lang="en-US"/>
              <a:t>Acquisitions</a:t>
            </a:r>
          </a:p>
        </p:txBody>
      </p:sp>
      <p:sp>
        <p:nvSpPr>
          <p:cNvPr id="21" name="Text Placeholder 2"/>
          <p:cNvSpPr>
            <a:spLocks noGrp="1"/>
          </p:cNvSpPr>
          <p:nvPr>
            <p:ph type="body" idx="12" hasCustomPrompt="1"/>
          </p:nvPr>
        </p:nvSpPr>
        <p:spPr>
          <a:xfrm>
            <a:off x="6196247" y="1811920"/>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Public</a:t>
            </a:r>
          </a:p>
          <a:p>
            <a:pPr lvl="0"/>
            <a:r>
              <a:rPr lang="en-US"/>
              <a:t>Procurement</a:t>
            </a:r>
          </a:p>
        </p:txBody>
      </p:sp>
      <p:sp>
        <p:nvSpPr>
          <p:cNvPr id="22" name="Text Placeholder 2"/>
          <p:cNvSpPr>
            <a:spLocks noGrp="1"/>
          </p:cNvSpPr>
          <p:nvPr>
            <p:ph type="body" idx="13" hasCustomPrompt="1"/>
          </p:nvPr>
        </p:nvSpPr>
        <p:spPr>
          <a:xfrm>
            <a:off x="7956630" y="1811920"/>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Dispute</a:t>
            </a:r>
          </a:p>
          <a:p>
            <a:pPr lvl="0"/>
            <a:r>
              <a:rPr lang="en-US"/>
              <a:t>Resolution</a:t>
            </a:r>
            <a:br>
              <a:rPr lang="en-US"/>
            </a:br>
            <a:r>
              <a:rPr lang="en-US"/>
              <a:t>&amp;</a:t>
            </a:r>
            <a:br>
              <a:rPr lang="en-US"/>
            </a:br>
            <a:r>
              <a:rPr lang="en-US"/>
              <a:t>Arbitration</a:t>
            </a:r>
          </a:p>
        </p:txBody>
      </p:sp>
      <p:sp>
        <p:nvSpPr>
          <p:cNvPr id="23" name="Text Placeholder 2"/>
          <p:cNvSpPr>
            <a:spLocks noGrp="1"/>
          </p:cNvSpPr>
          <p:nvPr>
            <p:ph type="body" idx="14" hasCustomPrompt="1"/>
          </p:nvPr>
        </p:nvSpPr>
        <p:spPr>
          <a:xfrm>
            <a:off x="9718725" y="1808932"/>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Real Estate</a:t>
            </a:r>
            <a:br>
              <a:rPr lang="en-US"/>
            </a:br>
            <a:r>
              <a:rPr lang="en-US"/>
              <a:t>&amp;</a:t>
            </a:r>
            <a:br>
              <a:rPr lang="en-US"/>
            </a:br>
            <a:r>
              <a:rPr lang="en-US"/>
              <a:t>Infrastructure</a:t>
            </a:r>
          </a:p>
        </p:txBody>
      </p:sp>
      <p:sp>
        <p:nvSpPr>
          <p:cNvPr id="24" name="Text Placeholder 2"/>
          <p:cNvSpPr>
            <a:spLocks noGrp="1"/>
          </p:cNvSpPr>
          <p:nvPr>
            <p:ph type="body" idx="21" hasCustomPrompt="1"/>
          </p:nvPr>
        </p:nvSpPr>
        <p:spPr>
          <a:xfrm>
            <a:off x="838800" y="3065774"/>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25" name="Text Placeholder 2"/>
          <p:cNvSpPr>
            <a:spLocks noGrp="1"/>
          </p:cNvSpPr>
          <p:nvPr>
            <p:ph type="body" idx="22" hasCustomPrompt="1"/>
          </p:nvPr>
        </p:nvSpPr>
        <p:spPr>
          <a:xfrm>
            <a:off x="2598628" y="3068998"/>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26" name="Text Placeholder 2"/>
          <p:cNvSpPr>
            <a:spLocks noGrp="1"/>
          </p:cNvSpPr>
          <p:nvPr>
            <p:ph type="body" idx="23" hasCustomPrompt="1"/>
          </p:nvPr>
        </p:nvSpPr>
        <p:spPr>
          <a:xfrm>
            <a:off x="4352912" y="3068998"/>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27" name="Text Placeholder 2"/>
          <p:cNvSpPr>
            <a:spLocks noGrp="1"/>
          </p:cNvSpPr>
          <p:nvPr>
            <p:ph type="body" idx="24" hasCustomPrompt="1"/>
          </p:nvPr>
        </p:nvSpPr>
        <p:spPr>
          <a:xfrm>
            <a:off x="6107121" y="3059626"/>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28" name="Text Placeholder 2"/>
          <p:cNvSpPr>
            <a:spLocks noGrp="1"/>
          </p:cNvSpPr>
          <p:nvPr>
            <p:ph type="body" idx="25" hasCustomPrompt="1"/>
          </p:nvPr>
        </p:nvSpPr>
        <p:spPr>
          <a:xfrm>
            <a:off x="7855924" y="3069455"/>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29" name="Text Placeholder 2"/>
          <p:cNvSpPr>
            <a:spLocks noGrp="1"/>
          </p:cNvSpPr>
          <p:nvPr>
            <p:ph type="body" idx="26" hasCustomPrompt="1"/>
          </p:nvPr>
        </p:nvSpPr>
        <p:spPr>
          <a:xfrm>
            <a:off x="9612825" y="3068998"/>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30" name="Text Placeholder 2"/>
          <p:cNvSpPr>
            <a:spLocks noGrp="1"/>
          </p:cNvSpPr>
          <p:nvPr>
            <p:ph type="body" idx="27" hasCustomPrompt="1"/>
          </p:nvPr>
        </p:nvSpPr>
        <p:spPr>
          <a:xfrm>
            <a:off x="917153" y="4144656"/>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Bankruptcy</a:t>
            </a:r>
            <a:br>
              <a:rPr lang="en-US"/>
            </a:br>
            <a:r>
              <a:rPr lang="en-US"/>
              <a:t>&amp;</a:t>
            </a:r>
            <a:br>
              <a:rPr lang="en-US"/>
            </a:br>
            <a:r>
              <a:rPr lang="en-US"/>
              <a:t>Restructuring</a:t>
            </a:r>
          </a:p>
        </p:txBody>
      </p:sp>
      <p:sp>
        <p:nvSpPr>
          <p:cNvPr id="31" name="Text Placeholder 2"/>
          <p:cNvSpPr>
            <a:spLocks noGrp="1"/>
          </p:cNvSpPr>
          <p:nvPr>
            <p:ph type="body" idx="28" hasCustomPrompt="1"/>
          </p:nvPr>
        </p:nvSpPr>
        <p:spPr>
          <a:xfrm>
            <a:off x="2717219" y="4144656"/>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General</a:t>
            </a:r>
          </a:p>
          <a:p>
            <a:pPr lvl="0"/>
            <a:r>
              <a:rPr lang="en-US"/>
              <a:t>Commercial</a:t>
            </a:r>
          </a:p>
          <a:p>
            <a:pPr lvl="0"/>
            <a:r>
              <a:rPr lang="en-US"/>
              <a:t>Law</a:t>
            </a:r>
          </a:p>
        </p:txBody>
      </p:sp>
      <p:sp>
        <p:nvSpPr>
          <p:cNvPr id="32" name="Text Placeholder 2"/>
          <p:cNvSpPr>
            <a:spLocks noGrp="1"/>
          </p:cNvSpPr>
          <p:nvPr>
            <p:ph type="body" idx="29" hasCustomPrompt="1"/>
          </p:nvPr>
        </p:nvSpPr>
        <p:spPr>
          <a:xfrm>
            <a:off x="4456709" y="4129974"/>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IP / IT</a:t>
            </a:r>
          </a:p>
        </p:txBody>
      </p:sp>
      <p:sp>
        <p:nvSpPr>
          <p:cNvPr id="33" name="Text Placeholder 2"/>
          <p:cNvSpPr>
            <a:spLocks noGrp="1"/>
          </p:cNvSpPr>
          <p:nvPr>
            <p:ph type="body" idx="30" hasCustomPrompt="1"/>
          </p:nvPr>
        </p:nvSpPr>
        <p:spPr>
          <a:xfrm>
            <a:off x="6200700" y="4144656"/>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Prevention</a:t>
            </a:r>
            <a:br>
              <a:rPr lang="en-US"/>
            </a:br>
            <a:r>
              <a:rPr lang="en-US"/>
              <a:t>&amp;</a:t>
            </a:r>
            <a:br>
              <a:rPr lang="en-US"/>
            </a:br>
            <a:r>
              <a:rPr lang="en-US"/>
              <a:t>Criminal Law</a:t>
            </a:r>
          </a:p>
        </p:txBody>
      </p:sp>
      <p:sp>
        <p:nvSpPr>
          <p:cNvPr id="34" name="Text Placeholder 2"/>
          <p:cNvSpPr>
            <a:spLocks noGrp="1"/>
          </p:cNvSpPr>
          <p:nvPr>
            <p:ph type="body" idx="31" hasCustomPrompt="1"/>
          </p:nvPr>
        </p:nvSpPr>
        <p:spPr>
          <a:xfrm>
            <a:off x="7956000" y="4144656"/>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Tax</a:t>
            </a:r>
          </a:p>
        </p:txBody>
      </p:sp>
      <p:sp>
        <p:nvSpPr>
          <p:cNvPr id="36" name="Text Placeholder 2"/>
          <p:cNvSpPr>
            <a:spLocks noGrp="1"/>
          </p:cNvSpPr>
          <p:nvPr>
            <p:ph type="body" idx="33" hasCustomPrompt="1"/>
          </p:nvPr>
        </p:nvSpPr>
        <p:spPr>
          <a:xfrm>
            <a:off x="838800" y="5409971"/>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37" name="Text Placeholder 2"/>
          <p:cNvSpPr>
            <a:spLocks noGrp="1"/>
          </p:cNvSpPr>
          <p:nvPr>
            <p:ph type="body" idx="34" hasCustomPrompt="1"/>
          </p:nvPr>
        </p:nvSpPr>
        <p:spPr>
          <a:xfrm>
            <a:off x="2598628" y="5409971"/>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38" name="Text Placeholder 2"/>
          <p:cNvSpPr>
            <a:spLocks noGrp="1"/>
          </p:cNvSpPr>
          <p:nvPr>
            <p:ph type="body" idx="35" hasCustomPrompt="1"/>
          </p:nvPr>
        </p:nvSpPr>
        <p:spPr>
          <a:xfrm>
            <a:off x="4348009" y="5409971"/>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39" name="Text Placeholder 2"/>
          <p:cNvSpPr>
            <a:spLocks noGrp="1"/>
          </p:cNvSpPr>
          <p:nvPr>
            <p:ph type="body" idx="36" hasCustomPrompt="1"/>
          </p:nvPr>
        </p:nvSpPr>
        <p:spPr>
          <a:xfrm>
            <a:off x="6107121" y="5416940"/>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40" name="Text Placeholder 2"/>
          <p:cNvSpPr>
            <a:spLocks noGrp="1"/>
          </p:cNvSpPr>
          <p:nvPr>
            <p:ph type="body" idx="37" hasCustomPrompt="1"/>
          </p:nvPr>
        </p:nvSpPr>
        <p:spPr>
          <a:xfrm>
            <a:off x="7866949" y="5409971"/>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41" name="Text Placeholder 2"/>
          <p:cNvSpPr>
            <a:spLocks noGrp="1"/>
          </p:cNvSpPr>
          <p:nvPr>
            <p:ph type="body" idx="38" hasCustomPrompt="1"/>
          </p:nvPr>
        </p:nvSpPr>
        <p:spPr>
          <a:xfrm>
            <a:off x="9612825" y="5392362"/>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42" name="Title 1"/>
          <p:cNvSpPr>
            <a:spLocks noGrp="1"/>
          </p:cNvSpPr>
          <p:nvPr>
            <p:ph type="title" hasCustomPrompt="1"/>
          </p:nvPr>
        </p:nvSpPr>
        <p:spPr>
          <a:xfrm>
            <a:off x="838800" y="540000"/>
            <a:ext cx="10515600" cy="954000"/>
          </a:xfrm>
          <a:prstGeom prst="rect">
            <a:avLst/>
          </a:prstGeom>
        </p:spPr>
        <p:txBody>
          <a:bodyPr lIns="0" tIns="0" rIns="0" bIns="0" anchor="ctr" anchorCtr="0"/>
          <a:lstStyle>
            <a:lvl1pPr>
              <a:defRPr sz="3000" b="1" i="0">
                <a:solidFill>
                  <a:schemeClr val="tx1"/>
                </a:solidFill>
                <a:latin typeface="+mj-lt"/>
                <a:ea typeface="Roboto Slab" charset="0"/>
                <a:cs typeface="Roboto Slab" charset="0"/>
              </a:defRPr>
            </a:lvl1pPr>
          </a:lstStyle>
          <a:p>
            <a:r>
              <a:rPr lang="et-EE"/>
              <a:t>Lorem Ipsum</a:t>
            </a:r>
            <a:endParaRPr lang="en-US"/>
          </a:p>
        </p:txBody>
      </p:sp>
      <p:sp>
        <p:nvSpPr>
          <p:cNvPr id="35" name="Text Placeholder 2"/>
          <p:cNvSpPr>
            <a:spLocks noGrp="1"/>
          </p:cNvSpPr>
          <p:nvPr>
            <p:ph type="body" idx="32" hasCustomPrompt="1"/>
          </p:nvPr>
        </p:nvSpPr>
        <p:spPr bwMode="auto">
          <a:xfrm>
            <a:off x="9689392" y="4162656"/>
            <a:ext cx="1469334"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Transport, Logistics &amp; Transport Infrastructure</a:t>
            </a:r>
          </a:p>
        </p:txBody>
      </p:sp>
    </p:spTree>
    <p:extLst>
      <p:ext uri="{BB962C8B-B14F-4D97-AF65-F5344CB8AC3E}">
        <p14:creationId xmlns:p14="http://schemas.microsoft.com/office/powerpoint/2010/main" val="1854024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 with map">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5252" y="3056969"/>
            <a:ext cx="2338016" cy="2877924"/>
          </a:xfrm>
          <a:prstGeom prst="rect">
            <a:avLst/>
          </a:prstGeom>
        </p:spPr>
      </p:pic>
      <p:cxnSp>
        <p:nvCxnSpPr>
          <p:cNvPr id="7" name="Straight Connector 6"/>
          <p:cNvCxnSpPr/>
          <p:nvPr userDrawn="1"/>
        </p:nvCxnSpPr>
        <p:spPr>
          <a:xfrm>
            <a:off x="8512201" y="1640617"/>
            <a:ext cx="266411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Text Placeholder 7"/>
          <p:cNvSpPr>
            <a:spLocks noGrp="1"/>
          </p:cNvSpPr>
          <p:nvPr>
            <p:ph type="body" sz="quarter" idx="12" hasCustomPrompt="1"/>
          </p:nvPr>
        </p:nvSpPr>
        <p:spPr>
          <a:xfrm>
            <a:off x="8486776" y="1718923"/>
            <a:ext cx="2673224" cy="1109523"/>
          </a:xfrm>
          <a:prstGeom prst="rect">
            <a:avLst/>
          </a:prstGeom>
        </p:spPr>
        <p:txBody>
          <a:bodyPr lIns="90000" tIns="46800" rIns="90000" bIns="46800" anchor="ctr" anchorCtr="0">
            <a:noAutofit/>
          </a:bodyPr>
          <a:lstStyle>
            <a:lvl1pPr marL="0" indent="0" algn="ctr">
              <a:lnSpc>
                <a:spcPct val="100000"/>
              </a:lnSpc>
              <a:spcBef>
                <a:spcPts val="0"/>
              </a:spcBef>
              <a:buClr>
                <a:schemeClr val="accent4"/>
              </a:buClr>
              <a:buSzPct val="130000"/>
              <a:buFont typeface="Arial" charset="0"/>
              <a:buNone/>
              <a:tabLst/>
              <a:defRPr sz="1800" b="0" i="0">
                <a:solidFill>
                  <a:srgbClr val="004899"/>
                </a:solidFill>
                <a:latin typeface="+mn-lt"/>
                <a:ea typeface="Roboto" charset="0"/>
                <a:cs typeface="Roboto" charset="0"/>
              </a:defRPr>
            </a:lvl1pPr>
            <a:lvl2pPr marL="449263" indent="-179388">
              <a:buClr>
                <a:schemeClr val="accent4"/>
              </a:buClr>
              <a:buSzPct val="130000"/>
              <a:tabLst/>
              <a:defRPr sz="1600" b="0" i="0">
                <a:latin typeface="+mn-lt"/>
                <a:ea typeface="Roboto" charset="0"/>
                <a:cs typeface="Roboto" charset="0"/>
              </a:defRPr>
            </a:lvl2pPr>
            <a:lvl3pPr marL="762000" indent="-139700">
              <a:buClr>
                <a:schemeClr val="accent4"/>
              </a:buClr>
              <a:buSzPct val="130000"/>
              <a:tabLst/>
              <a:defRPr sz="1400" b="0" i="0">
                <a:latin typeface="+mn-lt"/>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GB"/>
              <a:t>Lorem Ipsum is simply dummy text of the printing and typesetting industry since 1500s.</a:t>
            </a:r>
          </a:p>
        </p:txBody>
      </p:sp>
      <p:cxnSp>
        <p:nvCxnSpPr>
          <p:cNvPr id="8" name="Straight Connector 7"/>
          <p:cNvCxnSpPr/>
          <p:nvPr userDrawn="1"/>
        </p:nvCxnSpPr>
        <p:spPr>
          <a:xfrm>
            <a:off x="8502676" y="2898690"/>
            <a:ext cx="266411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2AEBD5E7-2240-4D9A-AA71-D6BBAEE37EF9}"/>
              </a:ext>
            </a:extLst>
          </p:cNvPr>
          <p:cNvSpPr>
            <a:spLocks noGrp="1"/>
          </p:cNvSpPr>
          <p:nvPr>
            <p:ph type="title" hasCustomPrompt="1"/>
          </p:nvPr>
        </p:nvSpPr>
        <p:spPr>
          <a:xfrm>
            <a:off x="838800" y="540000"/>
            <a:ext cx="10515600" cy="954000"/>
          </a:xfrm>
          <a:prstGeom prst="rect">
            <a:avLst/>
          </a:prstGeom>
        </p:spPr>
        <p:txBody>
          <a:bodyPr lIns="90000" tIns="46800" rIns="0" bIns="0" anchor="ctr" anchorCtr="0"/>
          <a:lstStyle>
            <a:lvl1pPr>
              <a:defRPr sz="3000" b="1" i="0">
                <a:solidFill>
                  <a:schemeClr val="tx1"/>
                </a:solidFill>
                <a:latin typeface="+mj-lt"/>
                <a:ea typeface="Roboto Slab" charset="0"/>
                <a:cs typeface="Roboto Slab" charset="0"/>
              </a:defRPr>
            </a:lvl1pPr>
          </a:lstStyle>
          <a:p>
            <a:r>
              <a:rPr lang="et-EE" err="1"/>
              <a:t>Lorem</a:t>
            </a:r>
            <a:r>
              <a:rPr lang="et-EE"/>
              <a:t> Ipsum</a:t>
            </a:r>
            <a:endParaRPr lang="en-US"/>
          </a:p>
        </p:txBody>
      </p:sp>
      <p:sp>
        <p:nvSpPr>
          <p:cNvPr id="9" name="Content Placeholder 2">
            <a:extLst>
              <a:ext uri="{FF2B5EF4-FFF2-40B4-BE49-F238E27FC236}">
                <a16:creationId xmlns:a16="http://schemas.microsoft.com/office/drawing/2014/main" id="{15D12F71-14E0-4ECB-9A9F-427CBDDA48DC}"/>
              </a:ext>
            </a:extLst>
          </p:cNvPr>
          <p:cNvSpPr>
            <a:spLocks noGrp="1"/>
          </p:cNvSpPr>
          <p:nvPr>
            <p:ph idx="1" hasCustomPrompt="1"/>
          </p:nvPr>
        </p:nvSpPr>
        <p:spPr>
          <a:xfrm>
            <a:off x="838200" y="1620000"/>
            <a:ext cx="7546675" cy="4514100"/>
          </a:xfrm>
          <a:prstGeom prst="rect">
            <a:avLst/>
          </a:prstGeom>
        </p:spPr>
        <p:txBody>
          <a:bodyPr/>
          <a:lstStyle>
            <a:lvl1pPr marL="0" indent="0" algn="just">
              <a:lnSpc>
                <a:spcPct val="100000"/>
              </a:lnSpc>
              <a:spcBef>
                <a:spcPts val="0"/>
              </a:spcBef>
              <a:spcAft>
                <a:spcPts val="1000"/>
              </a:spcAft>
              <a:buClr>
                <a:srgbClr val="004899"/>
              </a:buClr>
              <a:buNone/>
              <a:defRPr sz="2200">
                <a:solidFill>
                  <a:srgbClr val="000000"/>
                </a:solidFill>
              </a:defRPr>
            </a:lvl1pPr>
            <a:lvl2pPr marL="468000">
              <a:lnSpc>
                <a:spcPct val="100000"/>
              </a:lnSpc>
              <a:spcBef>
                <a:spcPts val="0"/>
              </a:spcBef>
              <a:spcAft>
                <a:spcPts val="1000"/>
              </a:spcAft>
              <a:buClr>
                <a:srgbClr val="004899"/>
              </a:buClr>
              <a:defRPr sz="2000">
                <a:solidFill>
                  <a:srgbClr val="000000"/>
                </a:solidFill>
              </a:defRPr>
            </a:lvl2pPr>
            <a:lvl3pPr marL="719138" indent="-228600">
              <a:lnSpc>
                <a:spcPct val="100000"/>
              </a:lnSpc>
              <a:spcBef>
                <a:spcPts val="0"/>
              </a:spcBef>
              <a:spcAft>
                <a:spcPts val="600"/>
              </a:spcAft>
              <a:buClr>
                <a:srgbClr val="004899"/>
              </a:buClr>
              <a:defRPr sz="1800">
                <a:solidFill>
                  <a:srgbClr val="000000"/>
                </a:solidFill>
              </a:defRPr>
            </a:lvl3pPr>
            <a:lvl4pPr marL="972000" indent="-230400">
              <a:buClr>
                <a:srgbClr val="004899"/>
              </a:buClr>
              <a:defRPr sz="1600">
                <a:solidFill>
                  <a:srgbClr val="000000"/>
                </a:solidFill>
              </a:defRPr>
            </a:lvl4pPr>
            <a:lvl5pPr marL="972612" indent="0">
              <a:buClr>
                <a:srgbClr val="004899"/>
              </a:buClr>
              <a:buFont typeface="Arial" panose="020B0604020202020204" pitchFamily="34" charset="0"/>
              <a:buNone/>
              <a:defRPr sz="1600">
                <a:solidFill>
                  <a:srgbClr val="000000"/>
                </a:solidFill>
              </a:defRPr>
            </a:lvl5pPr>
          </a:lstStyle>
          <a:p>
            <a:pPr lvl="0"/>
            <a:r>
              <a:rPr lang="en-GB"/>
              <a:t>Lorem Ipsum is simply dummy text of the printing and typesetting industry. Lorem Ipsum has been the industry's standard dummy text ever since the 1500s, when an unknown printer took a galley of type and scrambled it to make a type specimen book. </a:t>
            </a:r>
            <a:endParaRPr lang="et-EE"/>
          </a:p>
          <a:p>
            <a:pPr lvl="0"/>
            <a:r>
              <a:rPr lang="en-GB"/>
              <a:t>It has survived not only five centuries, but also the leap into electronic typesetting, remaining essentially unchanged. </a:t>
            </a:r>
            <a:endParaRPr lang="et-EE"/>
          </a:p>
          <a:p>
            <a:pPr lvl="0"/>
            <a:r>
              <a:rPr lang="en-GB"/>
              <a:t>It was popularised in the 1960s with the release of </a:t>
            </a:r>
            <a:r>
              <a:rPr lang="en-GB" err="1"/>
              <a:t>Letraset</a:t>
            </a:r>
            <a:r>
              <a:rPr lang="en-GB"/>
              <a:t> sheets containing Lorem Ipsum passages, and more recently with desktop publishing software like Aldus PageMaker including versions of Lorem Ipsum.</a:t>
            </a:r>
          </a:p>
        </p:txBody>
      </p:sp>
    </p:spTree>
    <p:extLst>
      <p:ext uri="{BB962C8B-B14F-4D97-AF65-F5344CB8AC3E}">
        <p14:creationId xmlns:p14="http://schemas.microsoft.com/office/powerpoint/2010/main" val="1044015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ext with badge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3501" y="4598081"/>
            <a:ext cx="1084306" cy="139990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8725" y="4598082"/>
            <a:ext cx="1085615" cy="1399907"/>
          </a:xfrm>
          <a:prstGeom prst="rect">
            <a:avLst/>
          </a:prstGeom>
        </p:spPr>
      </p:pic>
      <p:sp>
        <p:nvSpPr>
          <p:cNvPr id="11" name="Title 1">
            <a:extLst>
              <a:ext uri="{FF2B5EF4-FFF2-40B4-BE49-F238E27FC236}">
                <a16:creationId xmlns:a16="http://schemas.microsoft.com/office/drawing/2014/main" id="{0EFE7918-89C1-4A21-84F7-E1B05659DD9A}"/>
              </a:ext>
            </a:extLst>
          </p:cNvPr>
          <p:cNvSpPr>
            <a:spLocks noGrp="1"/>
          </p:cNvSpPr>
          <p:nvPr>
            <p:ph type="title" hasCustomPrompt="1"/>
          </p:nvPr>
        </p:nvSpPr>
        <p:spPr>
          <a:xfrm>
            <a:off x="838800" y="540000"/>
            <a:ext cx="10515600" cy="954000"/>
          </a:xfrm>
          <a:prstGeom prst="rect">
            <a:avLst/>
          </a:prstGeom>
        </p:spPr>
        <p:txBody>
          <a:bodyPr lIns="90000" tIns="46800" rIns="0" bIns="0" anchor="ctr" anchorCtr="0"/>
          <a:lstStyle>
            <a:lvl1pPr>
              <a:defRPr sz="3000" b="1" i="0">
                <a:solidFill>
                  <a:schemeClr val="tx1"/>
                </a:solidFill>
                <a:latin typeface="+mj-lt"/>
                <a:ea typeface="Roboto Slab" charset="0"/>
                <a:cs typeface="Roboto Slab" charset="0"/>
              </a:defRPr>
            </a:lvl1pPr>
          </a:lstStyle>
          <a:p>
            <a:r>
              <a:rPr lang="et-EE" err="1"/>
              <a:t>Lorem</a:t>
            </a:r>
            <a:r>
              <a:rPr lang="et-EE"/>
              <a:t> </a:t>
            </a:r>
            <a:r>
              <a:rPr lang="et-EE" err="1"/>
              <a:t>Ipsum</a:t>
            </a:r>
            <a:endParaRPr lang="en-US"/>
          </a:p>
        </p:txBody>
      </p:sp>
      <p:sp>
        <p:nvSpPr>
          <p:cNvPr id="8" name="Content Placeholder 2">
            <a:extLst>
              <a:ext uri="{FF2B5EF4-FFF2-40B4-BE49-F238E27FC236}">
                <a16:creationId xmlns:a16="http://schemas.microsoft.com/office/drawing/2014/main" id="{561F1D37-89B2-4BC6-A566-218E69BED7A6}"/>
              </a:ext>
            </a:extLst>
          </p:cNvPr>
          <p:cNvSpPr>
            <a:spLocks noGrp="1"/>
          </p:cNvSpPr>
          <p:nvPr>
            <p:ph idx="1" hasCustomPrompt="1"/>
          </p:nvPr>
        </p:nvSpPr>
        <p:spPr>
          <a:xfrm>
            <a:off x="838200" y="1620000"/>
            <a:ext cx="10516200" cy="2978081"/>
          </a:xfrm>
          <a:prstGeom prst="rect">
            <a:avLst/>
          </a:prstGeom>
        </p:spPr>
        <p:txBody>
          <a:bodyPr/>
          <a:lstStyle>
            <a:lvl1pPr marL="230400" indent="-230400">
              <a:lnSpc>
                <a:spcPct val="100000"/>
              </a:lnSpc>
              <a:spcBef>
                <a:spcPts val="0"/>
              </a:spcBef>
              <a:spcAft>
                <a:spcPts val="1000"/>
              </a:spcAft>
              <a:buClr>
                <a:srgbClr val="004899"/>
              </a:buClr>
              <a:buFont typeface="Arial" panose="020B0604020202020204" pitchFamily="34" charset="0"/>
              <a:buChar char="•"/>
              <a:defRPr sz="2200">
                <a:solidFill>
                  <a:srgbClr val="000000"/>
                </a:solidFill>
              </a:defRPr>
            </a:lvl1pPr>
            <a:lvl2pPr marL="468000" indent="-228600">
              <a:spcBef>
                <a:spcPts val="0"/>
              </a:spcBef>
              <a:spcAft>
                <a:spcPts val="1000"/>
              </a:spcAft>
              <a:buClr>
                <a:srgbClr val="004899"/>
              </a:buClr>
              <a:buFont typeface="Arial" panose="020B0604020202020204" pitchFamily="34" charset="0"/>
              <a:buChar char="−"/>
              <a:defRPr sz="2000">
                <a:solidFill>
                  <a:srgbClr val="000000"/>
                </a:solidFill>
              </a:defRPr>
            </a:lvl2pPr>
            <a:lvl3pPr marL="719138" indent="-228600">
              <a:lnSpc>
                <a:spcPct val="100000"/>
              </a:lnSpc>
              <a:spcBef>
                <a:spcPts val="0"/>
              </a:spcBef>
              <a:spcAft>
                <a:spcPts val="1000"/>
              </a:spcAft>
              <a:buClr>
                <a:srgbClr val="004899"/>
              </a:buClr>
              <a:defRPr sz="1800">
                <a:solidFill>
                  <a:srgbClr val="000000"/>
                </a:solidFill>
              </a:defRPr>
            </a:lvl3pPr>
            <a:lvl4pPr marL="741600" indent="0">
              <a:lnSpc>
                <a:spcPct val="100000"/>
              </a:lnSpc>
              <a:spcBef>
                <a:spcPts val="0"/>
              </a:spcBef>
              <a:spcAft>
                <a:spcPts val="600"/>
              </a:spcAft>
              <a:buClr>
                <a:srgbClr val="004899"/>
              </a:buClr>
              <a:buNone/>
              <a:defRPr sz="1600">
                <a:solidFill>
                  <a:srgbClr val="000000"/>
                </a:solidFill>
              </a:defRPr>
            </a:lvl4pPr>
            <a:lvl5pPr marL="972612" indent="0">
              <a:lnSpc>
                <a:spcPct val="100000"/>
              </a:lnSpc>
              <a:spcBef>
                <a:spcPts val="0"/>
              </a:spcBef>
              <a:spcAft>
                <a:spcPts val="600"/>
              </a:spcAft>
              <a:buClr>
                <a:srgbClr val="004899"/>
              </a:buClr>
              <a:buFont typeface="Arial" panose="020B0604020202020204" pitchFamily="34" charset="0"/>
              <a:buNone/>
              <a:defRPr sz="1600">
                <a:solidFill>
                  <a:srgbClr val="000000"/>
                </a:solidFill>
              </a:defRPr>
            </a:lvl5pPr>
          </a:lstStyle>
          <a:p>
            <a:pPr lvl="0"/>
            <a:r>
              <a:rPr lang="en-GB"/>
              <a:t>Lorem Ipsum is simply dummy text of the printing and typesetting industry. </a:t>
            </a:r>
          </a:p>
          <a:p>
            <a:pPr lvl="1"/>
            <a:r>
              <a:rPr lang="en-GB"/>
              <a:t>Lorem Ipsum has been the industry's standard dummy text ever since the 1500s, when an unknown printer took a galley of type and scrambled it to make a type specimen book. </a:t>
            </a:r>
          </a:p>
          <a:p>
            <a:pPr lvl="0"/>
            <a:r>
              <a:rPr lang="en-GB"/>
              <a:t>It has survived not only five centuries, but also the leap into electronic typesetting, remaining essentially unchanged.</a:t>
            </a:r>
          </a:p>
        </p:txBody>
      </p:sp>
    </p:spTree>
    <p:extLst>
      <p:ext uri="{BB962C8B-B14F-4D97-AF65-F5344CB8AC3E}">
        <p14:creationId xmlns:p14="http://schemas.microsoft.com/office/powerpoint/2010/main" val="4053998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left white">
    <p:spTree>
      <p:nvGrpSpPr>
        <p:cNvPr id="1" name=""/>
        <p:cNvGrpSpPr/>
        <p:nvPr/>
      </p:nvGrpSpPr>
      <p:grpSpPr>
        <a:xfrm>
          <a:off x="0" y="0"/>
          <a:ext cx="0" cy="0"/>
          <a:chOff x="0" y="0"/>
          <a:chExt cx="0" cy="0"/>
        </a:xfrm>
      </p:grpSpPr>
      <p:sp>
        <p:nvSpPr>
          <p:cNvPr id="7" name="Picture Placeholder 30"/>
          <p:cNvSpPr>
            <a:spLocks noGrp="1"/>
          </p:cNvSpPr>
          <p:nvPr>
            <p:ph type="pic" sz="quarter" idx="11"/>
          </p:nvPr>
        </p:nvSpPr>
        <p:spPr>
          <a:xfrm>
            <a:off x="0" y="0"/>
            <a:ext cx="6094800" cy="6156000"/>
          </a:xfrm>
          <a:custGeom>
            <a:avLst/>
            <a:gdLst>
              <a:gd name="connsiteX0" fmla="*/ 0 w 6468036"/>
              <a:gd name="connsiteY0" fmla="*/ 0 h 6159500"/>
              <a:gd name="connsiteX1" fmla="*/ 5665452 w 6468036"/>
              <a:gd name="connsiteY1" fmla="*/ 0 h 6159500"/>
              <a:gd name="connsiteX2" fmla="*/ 5760382 w 6468036"/>
              <a:gd name="connsiteY2" fmla="*/ 148078 h 6159500"/>
              <a:gd name="connsiteX3" fmla="*/ 6468036 w 6468036"/>
              <a:gd name="connsiteY3" fmla="*/ 2682686 h 6159500"/>
              <a:gd name="connsiteX4" fmla="*/ 5198221 w 6468036"/>
              <a:gd name="connsiteY4" fmla="*/ 5969271 h 6159500"/>
              <a:gd name="connsiteX5" fmla="*/ 5014677 w 6468036"/>
              <a:gd name="connsiteY5" fmla="*/ 6159500 h 6159500"/>
              <a:gd name="connsiteX6" fmla="*/ 0 w 6468036"/>
              <a:gd name="connsiteY6" fmla="*/ 6159500 h 61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036" h="6159500">
                <a:moveTo>
                  <a:pt x="0" y="0"/>
                </a:moveTo>
                <a:lnTo>
                  <a:pt x="5665452" y="0"/>
                </a:lnTo>
                <a:lnTo>
                  <a:pt x="5760382" y="148078"/>
                </a:lnTo>
                <a:cubicBezTo>
                  <a:pt x="6209442" y="887129"/>
                  <a:pt x="6468036" y="1754709"/>
                  <a:pt x="6468036" y="2682686"/>
                </a:cubicBezTo>
                <a:cubicBezTo>
                  <a:pt x="6468036" y="3948110"/>
                  <a:pt x="5987179" y="5101224"/>
                  <a:pt x="5198221" y="5969271"/>
                </a:cubicBezTo>
                <a:lnTo>
                  <a:pt x="5014677" y="6159500"/>
                </a:lnTo>
                <a:lnTo>
                  <a:pt x="0" y="6159500"/>
                </a:lnTo>
                <a:close/>
              </a:path>
            </a:pathLst>
          </a:custGeom>
          <a:solidFill>
            <a:schemeClr val="bg2"/>
          </a:solidFill>
        </p:spPr>
        <p:txBody>
          <a:bodyPr wrap="square" lIns="0" tIns="0" rIns="0" bIns="0" anchor="ctr" anchorCtr="0">
            <a:noAutofit/>
          </a:bodyPr>
          <a:lstStyle>
            <a:lvl1pPr marL="0" indent="0">
              <a:buNone/>
              <a:defRPr b="0" i="0">
                <a:solidFill>
                  <a:schemeClr val="bg1"/>
                </a:solidFill>
                <a:latin typeface="Roboto Regular" charset="0"/>
              </a:defRPr>
            </a:lvl1pPr>
          </a:lstStyle>
          <a:p>
            <a:endParaRPr lang="en-US"/>
          </a:p>
        </p:txBody>
      </p:sp>
      <p:sp>
        <p:nvSpPr>
          <p:cNvPr id="8" name="Title 1"/>
          <p:cNvSpPr>
            <a:spLocks noGrp="1"/>
          </p:cNvSpPr>
          <p:nvPr>
            <p:ph type="title" hasCustomPrompt="1"/>
          </p:nvPr>
        </p:nvSpPr>
        <p:spPr>
          <a:xfrm>
            <a:off x="6660000" y="648000"/>
            <a:ext cx="4932000" cy="2448000"/>
          </a:xfrm>
          <a:prstGeom prst="rect">
            <a:avLst/>
          </a:prstGeom>
        </p:spPr>
        <p:txBody>
          <a:bodyPr lIns="0" tIns="0" rIns="0" bIns="0" anchor="b" anchorCtr="0"/>
          <a:lstStyle>
            <a:lvl1pPr>
              <a:lnSpc>
                <a:spcPct val="100000"/>
              </a:lnSpc>
              <a:defRPr sz="3000" b="1" i="0">
                <a:latin typeface="+mj-lt"/>
                <a:ea typeface="Roboto Slab Light" charset="0"/>
                <a:cs typeface="Roboto Slab Light" charset="0"/>
              </a:defRPr>
            </a:lvl1pPr>
          </a:lstStyle>
          <a:p>
            <a:r>
              <a:rPr lang="en-US"/>
              <a:t>Lorem Ipsum is simply a dummy text</a:t>
            </a:r>
          </a:p>
        </p:txBody>
      </p:sp>
      <p:sp>
        <p:nvSpPr>
          <p:cNvPr id="9" name="Text Placeholder 7"/>
          <p:cNvSpPr>
            <a:spLocks noGrp="1"/>
          </p:cNvSpPr>
          <p:nvPr>
            <p:ph type="body" sz="quarter" idx="12" hasCustomPrompt="1"/>
          </p:nvPr>
        </p:nvSpPr>
        <p:spPr>
          <a:xfrm>
            <a:off x="6660000" y="3276600"/>
            <a:ext cx="4942800" cy="2448000"/>
          </a:xfrm>
          <a:prstGeom prst="rect">
            <a:avLst/>
          </a:prstGeom>
        </p:spPr>
        <p:txBody>
          <a:bodyPr lIns="0" tIns="0" rIns="0" bIns="0">
            <a:noAutofit/>
          </a:bodyPr>
          <a:lstStyle>
            <a:lvl1pPr marL="0" indent="0" algn="just">
              <a:lnSpc>
                <a:spcPct val="100000"/>
              </a:lnSpc>
              <a:spcBef>
                <a:spcPts val="0"/>
              </a:spcBef>
              <a:spcAft>
                <a:spcPts val="1000"/>
              </a:spcAft>
              <a:buClr>
                <a:schemeClr val="accent4"/>
              </a:buClr>
              <a:buSzPct val="130000"/>
              <a:buFont typeface="Arial" charset="0"/>
              <a:buNone/>
              <a:tabLst/>
              <a:defRPr sz="2000" b="0" i="0">
                <a:solidFill>
                  <a:srgbClr val="000000"/>
                </a:solidFill>
                <a:latin typeface="+mn-lt"/>
                <a:ea typeface="Roboto" charset="0"/>
                <a:cs typeface="Roboto" charset="0"/>
              </a:defRPr>
            </a:lvl1pPr>
            <a:lvl2pPr marL="449263" indent="-179388">
              <a:buClr>
                <a:schemeClr val="accent4"/>
              </a:buClr>
              <a:buSzPct val="130000"/>
              <a:tabLst/>
              <a:defRPr sz="1600" b="0" i="0">
                <a:latin typeface="Roboto" charset="0"/>
                <a:ea typeface="Roboto" charset="0"/>
                <a:cs typeface="Roboto" charset="0"/>
              </a:defRPr>
            </a:lvl2pPr>
            <a:lvl3pPr marL="762000" indent="-139700">
              <a:buClr>
                <a:schemeClr val="accent4"/>
              </a:buClr>
              <a:buSzPct val="130000"/>
              <a:tabLst/>
              <a:defRPr sz="1400" b="0" i="0">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Lorem Ipsum is simply dummy text of the printing and typesetting industry.</a:t>
            </a:r>
          </a:p>
        </p:txBody>
      </p:sp>
    </p:spTree>
    <p:extLst>
      <p:ext uri="{BB962C8B-B14F-4D97-AF65-F5344CB8AC3E}">
        <p14:creationId xmlns:p14="http://schemas.microsoft.com/office/powerpoint/2010/main" val="227990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LV">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701251" y="2327714"/>
            <a:ext cx="4737962" cy="2200260"/>
          </a:xfrm>
          <a:prstGeom prst="rect">
            <a:avLst/>
          </a:prstGeom>
        </p:spPr>
      </p:pic>
    </p:spTree>
    <p:extLst>
      <p:ext uri="{BB962C8B-B14F-4D97-AF65-F5344CB8AC3E}">
        <p14:creationId xmlns:p14="http://schemas.microsoft.com/office/powerpoint/2010/main" val="230420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right whit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00000" y="720000"/>
            <a:ext cx="4860000" cy="842400"/>
          </a:xfrm>
          <a:prstGeom prst="rect">
            <a:avLst/>
          </a:prstGeom>
        </p:spPr>
        <p:txBody>
          <a:bodyPr lIns="0" tIns="0" rIns="0" bIns="0" anchor="ctr" anchorCtr="0"/>
          <a:lstStyle>
            <a:lvl1pPr>
              <a:defRPr sz="3000" b="1" i="0">
                <a:latin typeface="+mj-lt"/>
                <a:ea typeface="Roboto Slab Light" charset="0"/>
                <a:cs typeface="Roboto Slab Light" charset="0"/>
              </a:defRPr>
            </a:lvl1pPr>
          </a:lstStyle>
          <a:p>
            <a:r>
              <a:rPr lang="en-US"/>
              <a:t>Lorem Ipsum is simply</a:t>
            </a:r>
          </a:p>
        </p:txBody>
      </p:sp>
      <p:sp>
        <p:nvSpPr>
          <p:cNvPr id="10" name="Picture Placeholder 17"/>
          <p:cNvSpPr>
            <a:spLocks noGrp="1"/>
          </p:cNvSpPr>
          <p:nvPr>
            <p:ph type="pic" sz="quarter" idx="13"/>
          </p:nvPr>
        </p:nvSpPr>
        <p:spPr>
          <a:xfrm>
            <a:off x="6091200" y="0"/>
            <a:ext cx="6094800" cy="6156000"/>
          </a:xfrm>
          <a:custGeom>
            <a:avLst/>
            <a:gdLst>
              <a:gd name="connsiteX0" fmla="*/ 1416702 w 6096001"/>
              <a:gd name="connsiteY0" fmla="*/ 0 h 6159500"/>
              <a:gd name="connsiteX1" fmla="*/ 6096001 w 6096001"/>
              <a:gd name="connsiteY1" fmla="*/ 0 h 6159500"/>
              <a:gd name="connsiteX2" fmla="*/ 6096001 w 6096001"/>
              <a:gd name="connsiteY2" fmla="*/ 6159500 h 6159500"/>
              <a:gd name="connsiteX3" fmla="*/ 1239025 w 6096001"/>
              <a:gd name="connsiteY3" fmla="*/ 6159500 h 6159500"/>
              <a:gd name="connsiteX4" fmla="*/ 970274 w 6096001"/>
              <a:gd name="connsiteY4" fmla="*/ 5863799 h 6159500"/>
              <a:gd name="connsiteX5" fmla="*/ 0 w 6096001"/>
              <a:gd name="connsiteY5" fmla="*/ 3161017 h 6159500"/>
              <a:gd name="connsiteX6" fmla="*/ 1244515 w 6096001"/>
              <a:gd name="connsiteY6" fmla="*/ 156494 h 61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159500">
                <a:moveTo>
                  <a:pt x="1416702" y="0"/>
                </a:moveTo>
                <a:lnTo>
                  <a:pt x="6096001" y="0"/>
                </a:lnTo>
                <a:lnTo>
                  <a:pt x="6096001" y="6159500"/>
                </a:lnTo>
                <a:lnTo>
                  <a:pt x="1239025" y="6159500"/>
                </a:lnTo>
                <a:lnTo>
                  <a:pt x="970274" y="5863799"/>
                </a:lnTo>
                <a:cubicBezTo>
                  <a:pt x="364124" y="5129315"/>
                  <a:pt x="0" y="4187689"/>
                  <a:pt x="0" y="3161017"/>
                </a:cubicBezTo>
                <a:cubicBezTo>
                  <a:pt x="0" y="1987678"/>
                  <a:pt x="475590" y="925419"/>
                  <a:pt x="1244515" y="156494"/>
                </a:cubicBezTo>
                <a:close/>
              </a:path>
            </a:pathLst>
          </a:custGeom>
          <a:solidFill>
            <a:schemeClr val="bg2"/>
          </a:solidFill>
        </p:spPr>
        <p:txBody>
          <a:bodyPr wrap="square" lIns="0" tIns="0" rIns="0" bIns="0" anchor="ctr" anchorCtr="0">
            <a:noAutofit/>
          </a:bodyPr>
          <a:lstStyle>
            <a:lvl1pPr marL="0" indent="0">
              <a:buNone/>
              <a:defRPr>
                <a:solidFill>
                  <a:schemeClr val="bg1"/>
                </a:solidFill>
              </a:defRPr>
            </a:lvl1pPr>
          </a:lstStyle>
          <a:p>
            <a:endParaRPr lang="en-US"/>
          </a:p>
        </p:txBody>
      </p:sp>
      <p:sp>
        <p:nvSpPr>
          <p:cNvPr id="9" name="Text Placeholder 7">
            <a:extLst>
              <a:ext uri="{FF2B5EF4-FFF2-40B4-BE49-F238E27FC236}">
                <a16:creationId xmlns:a16="http://schemas.microsoft.com/office/drawing/2014/main" id="{951D4272-8E12-45B1-A8FF-9DB88267DCCB}"/>
              </a:ext>
            </a:extLst>
          </p:cNvPr>
          <p:cNvSpPr>
            <a:spLocks noGrp="1"/>
          </p:cNvSpPr>
          <p:nvPr>
            <p:ph type="body" sz="quarter" idx="12" hasCustomPrompt="1"/>
          </p:nvPr>
        </p:nvSpPr>
        <p:spPr>
          <a:xfrm>
            <a:off x="900000" y="1673524"/>
            <a:ext cx="4859999" cy="4408099"/>
          </a:xfrm>
          <a:prstGeom prst="rect">
            <a:avLst/>
          </a:prstGeom>
        </p:spPr>
        <p:txBody>
          <a:bodyPr lIns="0" tIns="0" rIns="0" bIns="0">
            <a:noAutofit/>
          </a:bodyPr>
          <a:lstStyle>
            <a:lvl1pPr marL="0" indent="0" algn="just">
              <a:lnSpc>
                <a:spcPct val="100000"/>
              </a:lnSpc>
              <a:spcBef>
                <a:spcPts val="0"/>
              </a:spcBef>
              <a:spcAft>
                <a:spcPts val="1000"/>
              </a:spcAft>
              <a:buClr>
                <a:schemeClr val="accent4"/>
              </a:buClr>
              <a:buSzPct val="130000"/>
              <a:buFont typeface="Arial" charset="0"/>
              <a:buNone/>
              <a:tabLst/>
              <a:defRPr sz="1800" b="0" i="0">
                <a:solidFill>
                  <a:srgbClr val="000000"/>
                </a:solidFill>
                <a:latin typeface="+mn-lt"/>
                <a:ea typeface="Roboto" panose="02000000000000000000" pitchFamily="2" charset="0"/>
                <a:cs typeface="Roboto" panose="02000000000000000000" pitchFamily="2" charset="0"/>
              </a:defRPr>
            </a:lvl1pPr>
            <a:lvl2pPr marL="269875" indent="0">
              <a:lnSpc>
                <a:spcPct val="100000"/>
              </a:lnSpc>
              <a:spcBef>
                <a:spcPts val="0"/>
              </a:spcBef>
              <a:spcAft>
                <a:spcPts val="1000"/>
              </a:spcAft>
              <a:buClr>
                <a:srgbClr val="004899"/>
              </a:buClr>
              <a:buSzPct val="120000"/>
              <a:buNone/>
              <a:tabLst/>
              <a:defRPr sz="1600" b="0" i="0">
                <a:solidFill>
                  <a:srgbClr val="000000"/>
                </a:solidFill>
                <a:latin typeface="Roboto" charset="0"/>
                <a:ea typeface="Roboto" charset="0"/>
                <a:cs typeface="Roboto" charset="0"/>
              </a:defRPr>
            </a:lvl2pPr>
            <a:lvl3pPr marL="762000" indent="-1397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GB"/>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a:t>
            </a:r>
            <a:r>
              <a:rPr lang="en-GB" err="1"/>
              <a:t>Letraset</a:t>
            </a:r>
            <a:r>
              <a:rPr lang="en-GB"/>
              <a:t> sheets containing Lorem Ipsum passages, and more recently with desktop publishing software like Aldus PageMaker including versions of Lorem Ipsum.</a:t>
            </a:r>
            <a:endParaRPr lang="en-US"/>
          </a:p>
          <a:p>
            <a:pPr lvl="0"/>
            <a:endParaRPr lang="en-US"/>
          </a:p>
        </p:txBody>
      </p:sp>
    </p:spTree>
    <p:extLst>
      <p:ext uri="{BB962C8B-B14F-4D97-AF65-F5344CB8AC3E}">
        <p14:creationId xmlns:p14="http://schemas.microsoft.com/office/powerpoint/2010/main" val="2073013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right whit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00000" y="647999"/>
            <a:ext cx="4860000" cy="842400"/>
          </a:xfrm>
          <a:prstGeom prst="rect">
            <a:avLst/>
          </a:prstGeom>
        </p:spPr>
        <p:txBody>
          <a:bodyPr lIns="0" tIns="0" rIns="0" bIns="0" anchor="ctr" anchorCtr="0"/>
          <a:lstStyle>
            <a:lvl1pPr>
              <a:defRPr sz="3000" b="1" i="0">
                <a:latin typeface="+mj-lt"/>
                <a:ea typeface="Roboto Slab Light" charset="0"/>
                <a:cs typeface="Roboto Slab Light" charset="0"/>
              </a:defRPr>
            </a:lvl1pPr>
          </a:lstStyle>
          <a:p>
            <a:r>
              <a:rPr lang="en-US"/>
              <a:t>Lorem Ipsum is simply</a:t>
            </a:r>
          </a:p>
        </p:txBody>
      </p:sp>
      <p:sp>
        <p:nvSpPr>
          <p:cNvPr id="8" name="Text Placeholder 7"/>
          <p:cNvSpPr>
            <a:spLocks noGrp="1"/>
          </p:cNvSpPr>
          <p:nvPr>
            <p:ph type="body" sz="quarter" idx="12" hasCustomPrompt="1"/>
          </p:nvPr>
        </p:nvSpPr>
        <p:spPr>
          <a:xfrm>
            <a:off x="900000" y="1527858"/>
            <a:ext cx="4860000" cy="4304532"/>
          </a:xfrm>
          <a:prstGeom prst="rect">
            <a:avLst/>
          </a:prstGeom>
        </p:spPr>
        <p:txBody>
          <a:bodyPr lIns="0" tIns="0" rIns="0" bIns="0">
            <a:noAutofit/>
          </a:bodyPr>
          <a:lstStyle>
            <a:lvl1pPr marL="0" indent="0" algn="just">
              <a:lnSpc>
                <a:spcPct val="100000"/>
              </a:lnSpc>
              <a:spcBef>
                <a:spcPts val="0"/>
              </a:spcBef>
              <a:spcAft>
                <a:spcPts val="1000"/>
              </a:spcAft>
              <a:buClr>
                <a:schemeClr val="accent4"/>
              </a:buClr>
              <a:buSzPct val="130000"/>
              <a:buFont typeface="Arial" charset="0"/>
              <a:buNone/>
              <a:tabLst/>
              <a:defRPr sz="1800" b="0" i="0">
                <a:solidFill>
                  <a:srgbClr val="000000"/>
                </a:solidFill>
                <a:latin typeface="+mn-lt"/>
                <a:ea typeface="Roboto" panose="02000000000000000000" pitchFamily="2" charset="0"/>
                <a:cs typeface="Roboto" panose="02000000000000000000" pitchFamily="2" charset="0"/>
              </a:defRPr>
            </a:lvl1pPr>
            <a:lvl2pPr marL="449263" indent="-179388">
              <a:lnSpc>
                <a:spcPct val="100000"/>
              </a:lnSpc>
              <a:spcBef>
                <a:spcPts val="0"/>
              </a:spcBef>
              <a:spcAft>
                <a:spcPts val="600"/>
              </a:spcAft>
              <a:buClr>
                <a:srgbClr val="004899"/>
              </a:buClr>
              <a:buSzPct val="120000"/>
              <a:tabLst/>
              <a:defRPr sz="1600" b="0" i="0">
                <a:solidFill>
                  <a:srgbClr val="000000"/>
                </a:solidFill>
                <a:latin typeface="Roboto" charset="0"/>
                <a:ea typeface="Roboto" charset="0"/>
                <a:cs typeface="Roboto" charset="0"/>
              </a:defRPr>
            </a:lvl2pPr>
            <a:lvl3pPr marL="612000" indent="-180000">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err="1"/>
              <a:t>popularised</a:t>
            </a:r>
            <a:r>
              <a:rPr lang="en-US"/>
              <a:t> in the 1960s with the release of </a:t>
            </a:r>
            <a:r>
              <a:rPr lang="en-US" err="1"/>
              <a:t>Letraset</a:t>
            </a:r>
            <a:r>
              <a:rPr lang="en-US"/>
              <a:t> sheets containing Lorem Ipsum passages, and more recently with desktop publishing software like Aldus PageMaker including versions of Lorem Ipsum.</a:t>
            </a:r>
          </a:p>
        </p:txBody>
      </p:sp>
      <p:sp>
        <p:nvSpPr>
          <p:cNvPr id="5" name="Picture Placeholder 6">
            <a:extLst>
              <a:ext uri="{FF2B5EF4-FFF2-40B4-BE49-F238E27FC236}">
                <a16:creationId xmlns:a16="http://schemas.microsoft.com/office/drawing/2014/main" id="{733A4C72-9A79-4C11-BCDC-6C27AF5D2062}"/>
              </a:ext>
            </a:extLst>
          </p:cNvPr>
          <p:cNvSpPr>
            <a:spLocks noGrp="1"/>
          </p:cNvSpPr>
          <p:nvPr>
            <p:ph type="pic" sz="quarter" idx="13"/>
          </p:nvPr>
        </p:nvSpPr>
        <p:spPr>
          <a:xfrm>
            <a:off x="6336000" y="720000"/>
            <a:ext cx="5040000" cy="5040000"/>
          </a:xfrm>
          <a:prstGeom prst="ellipse">
            <a:avLst/>
          </a:prstGeom>
          <a:solidFill>
            <a:schemeClr val="bg2"/>
          </a:solidFill>
        </p:spPr>
        <p:txBody>
          <a:bodyPr/>
          <a:lstStyle>
            <a:lvl1pPr marL="0" indent="0">
              <a:buNone/>
              <a:defRPr>
                <a:solidFill>
                  <a:schemeClr val="bg1"/>
                </a:solidFill>
              </a:defRPr>
            </a:lvl1pPr>
          </a:lstStyle>
          <a:p>
            <a:endParaRPr lang="en-US"/>
          </a:p>
        </p:txBody>
      </p:sp>
    </p:spTree>
    <p:extLst>
      <p:ext uri="{BB962C8B-B14F-4D97-AF65-F5344CB8AC3E}">
        <p14:creationId xmlns:p14="http://schemas.microsoft.com/office/powerpoint/2010/main" val="1858192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circle whit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411000" y="900000"/>
            <a:ext cx="4942800" cy="2448000"/>
          </a:xfrm>
          <a:prstGeom prst="rect">
            <a:avLst/>
          </a:prstGeom>
        </p:spPr>
        <p:txBody>
          <a:bodyPr lIns="0" tIns="0" rIns="0" bIns="0" anchor="b" anchorCtr="0"/>
          <a:lstStyle>
            <a:lvl1pPr>
              <a:lnSpc>
                <a:spcPct val="100000"/>
              </a:lnSpc>
              <a:defRPr sz="3000" b="1" i="0">
                <a:latin typeface="+mj-lt"/>
                <a:ea typeface="Roboto Slab Light" charset="0"/>
                <a:cs typeface="Roboto Slab Light" charset="0"/>
              </a:defRPr>
            </a:lvl1pPr>
          </a:lstStyle>
          <a:p>
            <a:r>
              <a:rPr lang="en-US"/>
              <a:t>Lorem Ipsum is simply dummy text</a:t>
            </a:r>
          </a:p>
        </p:txBody>
      </p:sp>
      <p:sp>
        <p:nvSpPr>
          <p:cNvPr id="8" name="Text Placeholder 7"/>
          <p:cNvSpPr>
            <a:spLocks noGrp="1"/>
          </p:cNvSpPr>
          <p:nvPr>
            <p:ph type="body" sz="quarter" idx="12" hasCustomPrompt="1"/>
          </p:nvPr>
        </p:nvSpPr>
        <p:spPr>
          <a:xfrm>
            <a:off x="6411000" y="3492000"/>
            <a:ext cx="4942800" cy="2448000"/>
          </a:xfrm>
          <a:prstGeom prst="rect">
            <a:avLst/>
          </a:prstGeom>
        </p:spPr>
        <p:txBody>
          <a:bodyPr lIns="0" tIns="0" rIns="0" bIns="0">
            <a:normAutofit/>
          </a:bodyPr>
          <a:lstStyle>
            <a:lvl1pPr marL="0" indent="0">
              <a:lnSpc>
                <a:spcPct val="100000"/>
              </a:lnSpc>
              <a:spcBef>
                <a:spcPts val="0"/>
              </a:spcBef>
              <a:spcAft>
                <a:spcPts val="1000"/>
              </a:spcAft>
              <a:buClr>
                <a:schemeClr val="accent4"/>
              </a:buClr>
              <a:buSzPct val="130000"/>
              <a:buFont typeface="Arial" charset="0"/>
              <a:buNone/>
              <a:tabLst/>
              <a:defRPr sz="2000" b="0" i="0">
                <a:solidFill>
                  <a:srgbClr val="000000"/>
                </a:solidFill>
                <a:latin typeface="+mn-lt"/>
                <a:ea typeface="Roboto" charset="0"/>
                <a:cs typeface="Roboto" charset="0"/>
              </a:defRPr>
            </a:lvl1pPr>
            <a:lvl2pPr marL="449263" indent="-179388">
              <a:lnSpc>
                <a:spcPct val="100000"/>
              </a:lnSpc>
              <a:spcBef>
                <a:spcPts val="0"/>
              </a:spcBef>
              <a:spcAft>
                <a:spcPts val="600"/>
              </a:spcAft>
              <a:buClr>
                <a:srgbClr val="004899"/>
              </a:buClr>
              <a:buSzPct val="120000"/>
              <a:tabLst/>
              <a:defRPr sz="1600" b="0" i="0">
                <a:solidFill>
                  <a:srgbClr val="000000"/>
                </a:solidFill>
                <a:latin typeface="Roboto" charset="0"/>
                <a:ea typeface="Roboto" charset="0"/>
                <a:cs typeface="Roboto" charset="0"/>
              </a:defRPr>
            </a:lvl2pPr>
            <a:lvl3pPr marL="612000" indent="-180000">
              <a:lnSpc>
                <a:spcPct val="100000"/>
              </a:lnSpc>
              <a:spcBef>
                <a:spcPts val="0"/>
              </a:spcBef>
              <a:spcAft>
                <a:spcPts val="600"/>
              </a:spcAft>
              <a:buClr>
                <a:srgbClr val="004899"/>
              </a:buClr>
              <a:buSzPct val="110000"/>
              <a:tabLst/>
              <a:defRPr sz="1400" b="0" i="0">
                <a:solidFill>
                  <a:srgbClr val="000000"/>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Lorem Ipsum is simply dummy text of the printing and typesetting industry.</a:t>
            </a:r>
          </a:p>
        </p:txBody>
      </p:sp>
      <p:sp>
        <p:nvSpPr>
          <p:cNvPr id="10" name="Picture Placeholder 6"/>
          <p:cNvSpPr>
            <a:spLocks noGrp="1"/>
          </p:cNvSpPr>
          <p:nvPr>
            <p:ph type="pic" sz="quarter" idx="13"/>
          </p:nvPr>
        </p:nvSpPr>
        <p:spPr>
          <a:xfrm>
            <a:off x="900000" y="900000"/>
            <a:ext cx="5040000" cy="5040000"/>
          </a:xfrm>
          <a:prstGeom prst="ellipse">
            <a:avLst/>
          </a:prstGeom>
          <a:solidFill>
            <a:schemeClr val="bg2"/>
          </a:solidFill>
        </p:spPr>
        <p:txBody>
          <a:bodyPr lIns="0" tIns="0" rIns="0" bIns="0"/>
          <a:lstStyle>
            <a:lvl1pPr marL="0" indent="0">
              <a:buNone/>
              <a:defRPr>
                <a:solidFill>
                  <a:schemeClr val="bg1"/>
                </a:solidFill>
              </a:defRPr>
            </a:lvl1pPr>
          </a:lstStyle>
          <a:p>
            <a:endParaRPr lang="en-US"/>
          </a:p>
        </p:txBody>
      </p:sp>
    </p:spTree>
    <p:extLst>
      <p:ext uri="{BB962C8B-B14F-4D97-AF65-F5344CB8AC3E}">
        <p14:creationId xmlns:p14="http://schemas.microsoft.com/office/powerpoint/2010/main" val="389501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full + footer">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0" y="0"/>
            <a:ext cx="12192000" cy="6159500"/>
          </a:xfrm>
          <a:prstGeom prst="rect">
            <a:avLst/>
          </a:prstGeom>
          <a:solidFill>
            <a:schemeClr val="bg2"/>
          </a:solidFill>
        </p:spPr>
        <p:txBody>
          <a:bodyPr/>
          <a:lstStyle>
            <a:lvl1pPr marL="0" indent="0">
              <a:buNone/>
              <a:defRPr>
                <a:solidFill>
                  <a:schemeClr val="bg1"/>
                </a:solidFill>
              </a:defRPr>
            </a:lvl1pPr>
          </a:lstStyle>
          <a:p>
            <a:endParaRPr lang="en-US"/>
          </a:p>
        </p:txBody>
      </p:sp>
    </p:spTree>
    <p:extLst>
      <p:ext uri="{BB962C8B-B14F-4D97-AF65-F5344CB8AC3E}">
        <p14:creationId xmlns:p14="http://schemas.microsoft.com/office/powerpoint/2010/main" val="2988095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full">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0" y="0"/>
            <a:ext cx="12192000" cy="6858000"/>
          </a:xfrm>
          <a:prstGeom prst="rect">
            <a:avLst/>
          </a:prstGeom>
          <a:solidFill>
            <a:schemeClr val="bg2"/>
          </a:solidFill>
        </p:spPr>
        <p:txBody>
          <a:bodyPr/>
          <a:lstStyle>
            <a:lvl1pPr marL="0" indent="0">
              <a:buNone/>
              <a:defRPr>
                <a:solidFill>
                  <a:schemeClr val="bg1"/>
                </a:solidFill>
              </a:defRPr>
            </a:lvl1pPr>
          </a:lstStyle>
          <a:p>
            <a:endParaRPr lang="en-US"/>
          </a:p>
        </p:txBody>
      </p:sp>
    </p:spTree>
    <p:extLst>
      <p:ext uri="{BB962C8B-B14F-4D97-AF65-F5344CB8AC3E}">
        <p14:creationId xmlns:p14="http://schemas.microsoft.com/office/powerpoint/2010/main" val="3711872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left blue">
    <p:bg>
      <p:bgPr>
        <a:solidFill>
          <a:schemeClr val="tx1"/>
        </a:solidFill>
        <a:effectLst/>
      </p:bgPr>
    </p:bg>
    <p:spTree>
      <p:nvGrpSpPr>
        <p:cNvPr id="1" name=""/>
        <p:cNvGrpSpPr/>
        <p:nvPr/>
      </p:nvGrpSpPr>
      <p:grpSpPr>
        <a:xfrm>
          <a:off x="0" y="0"/>
          <a:ext cx="0" cy="0"/>
          <a:chOff x="0" y="0"/>
          <a:chExt cx="0" cy="0"/>
        </a:xfrm>
      </p:grpSpPr>
      <p:sp>
        <p:nvSpPr>
          <p:cNvPr id="7" name="Picture Placeholder 30"/>
          <p:cNvSpPr>
            <a:spLocks noGrp="1"/>
          </p:cNvSpPr>
          <p:nvPr>
            <p:ph type="pic" sz="quarter" idx="11"/>
          </p:nvPr>
        </p:nvSpPr>
        <p:spPr>
          <a:xfrm>
            <a:off x="0" y="0"/>
            <a:ext cx="6091200" cy="6159600"/>
          </a:xfrm>
          <a:custGeom>
            <a:avLst/>
            <a:gdLst>
              <a:gd name="connsiteX0" fmla="*/ 0 w 6468036"/>
              <a:gd name="connsiteY0" fmla="*/ 0 h 6159500"/>
              <a:gd name="connsiteX1" fmla="*/ 5665452 w 6468036"/>
              <a:gd name="connsiteY1" fmla="*/ 0 h 6159500"/>
              <a:gd name="connsiteX2" fmla="*/ 5760382 w 6468036"/>
              <a:gd name="connsiteY2" fmla="*/ 148078 h 6159500"/>
              <a:gd name="connsiteX3" fmla="*/ 6468036 w 6468036"/>
              <a:gd name="connsiteY3" fmla="*/ 2682686 h 6159500"/>
              <a:gd name="connsiteX4" fmla="*/ 5198221 w 6468036"/>
              <a:gd name="connsiteY4" fmla="*/ 5969271 h 6159500"/>
              <a:gd name="connsiteX5" fmla="*/ 5014677 w 6468036"/>
              <a:gd name="connsiteY5" fmla="*/ 6159500 h 6159500"/>
              <a:gd name="connsiteX6" fmla="*/ 0 w 6468036"/>
              <a:gd name="connsiteY6" fmla="*/ 6159500 h 61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8036" h="6159500">
                <a:moveTo>
                  <a:pt x="0" y="0"/>
                </a:moveTo>
                <a:lnTo>
                  <a:pt x="5665452" y="0"/>
                </a:lnTo>
                <a:lnTo>
                  <a:pt x="5760382" y="148078"/>
                </a:lnTo>
                <a:cubicBezTo>
                  <a:pt x="6209442" y="887129"/>
                  <a:pt x="6468036" y="1754709"/>
                  <a:pt x="6468036" y="2682686"/>
                </a:cubicBezTo>
                <a:cubicBezTo>
                  <a:pt x="6468036" y="3948110"/>
                  <a:pt x="5987179" y="5101224"/>
                  <a:pt x="5198221" y="5969271"/>
                </a:cubicBezTo>
                <a:lnTo>
                  <a:pt x="5014677" y="6159500"/>
                </a:lnTo>
                <a:lnTo>
                  <a:pt x="0" y="6159500"/>
                </a:lnTo>
                <a:close/>
              </a:path>
            </a:pathLst>
          </a:custGeom>
          <a:solidFill>
            <a:schemeClr val="bg2"/>
          </a:solidFill>
        </p:spPr>
        <p:txBody>
          <a:bodyPr wrap="square">
            <a:noAutofit/>
          </a:bodyPr>
          <a:lstStyle>
            <a:lvl1pPr marL="0" indent="0">
              <a:buNone/>
              <a:defRPr b="0" i="0">
                <a:solidFill>
                  <a:schemeClr val="bg1"/>
                </a:solidFill>
                <a:latin typeface="Roboto Regular" charset="0"/>
              </a:defRPr>
            </a:lvl1pPr>
          </a:lstStyle>
          <a:p>
            <a:endParaRPr lang="en-US"/>
          </a:p>
        </p:txBody>
      </p:sp>
      <p:sp>
        <p:nvSpPr>
          <p:cNvPr id="8" name="Title 1"/>
          <p:cNvSpPr>
            <a:spLocks noGrp="1"/>
          </p:cNvSpPr>
          <p:nvPr>
            <p:ph type="title" hasCustomPrompt="1"/>
          </p:nvPr>
        </p:nvSpPr>
        <p:spPr>
          <a:xfrm>
            <a:off x="6660000" y="720000"/>
            <a:ext cx="4693800" cy="2448000"/>
          </a:xfrm>
          <a:prstGeom prst="rect">
            <a:avLst/>
          </a:prstGeom>
        </p:spPr>
        <p:txBody>
          <a:bodyPr lIns="0" tIns="0" rIns="0" bIns="0" anchor="b" anchorCtr="0"/>
          <a:lstStyle>
            <a:lvl1pPr marL="0" indent="0">
              <a:lnSpc>
                <a:spcPct val="100000"/>
              </a:lnSpc>
              <a:defRPr sz="3000" b="1" i="0">
                <a:solidFill>
                  <a:schemeClr val="bg1"/>
                </a:solidFill>
                <a:latin typeface="+mj-lt"/>
                <a:ea typeface="Roboto Slab Light" charset="0"/>
                <a:cs typeface="Roboto Slab Light" charset="0"/>
              </a:defRPr>
            </a:lvl1pPr>
          </a:lstStyle>
          <a:p>
            <a:r>
              <a:rPr lang="en-US"/>
              <a:t>Lorem Ipsum is simply a dummy text</a:t>
            </a:r>
          </a:p>
        </p:txBody>
      </p:sp>
      <p:sp>
        <p:nvSpPr>
          <p:cNvPr id="9" name="Text Placeholder 7"/>
          <p:cNvSpPr>
            <a:spLocks noGrp="1"/>
          </p:cNvSpPr>
          <p:nvPr>
            <p:ph type="body" sz="quarter" idx="12" hasCustomPrompt="1"/>
          </p:nvPr>
        </p:nvSpPr>
        <p:spPr>
          <a:xfrm>
            <a:off x="6660000" y="3345592"/>
            <a:ext cx="4693800" cy="2448000"/>
          </a:xfrm>
          <a:prstGeom prst="rect">
            <a:avLst/>
          </a:prstGeom>
        </p:spPr>
        <p:txBody>
          <a:bodyPr lIns="0" tIns="0" rIns="0" bIns="0">
            <a:normAutofit/>
          </a:bodyPr>
          <a:lstStyle>
            <a:lvl1pPr marL="0" indent="0" algn="just">
              <a:lnSpc>
                <a:spcPct val="100000"/>
              </a:lnSpc>
              <a:spcBef>
                <a:spcPts val="0"/>
              </a:spcBef>
              <a:spcAft>
                <a:spcPts val="1000"/>
              </a:spcAft>
              <a:buClr>
                <a:schemeClr val="accent4"/>
              </a:buClr>
              <a:buSzPct val="130000"/>
              <a:buFont typeface="Arial" charset="0"/>
              <a:buNone/>
              <a:tabLst/>
              <a:defRPr sz="1800" b="0" i="0">
                <a:solidFill>
                  <a:schemeClr val="bg1"/>
                </a:solidFill>
                <a:latin typeface="+mn-lt"/>
                <a:ea typeface="Roboto" charset="0"/>
                <a:cs typeface="Roboto" charset="0"/>
              </a:defRPr>
            </a:lvl1pPr>
            <a:lvl2pPr marL="449263" indent="-179388" algn="just">
              <a:lnSpc>
                <a:spcPct val="100000"/>
              </a:lnSpc>
              <a:spcBef>
                <a:spcPts val="0"/>
              </a:spcBef>
              <a:spcAft>
                <a:spcPts val="600"/>
              </a:spcAft>
              <a:buClr>
                <a:srgbClr val="FFFFFF"/>
              </a:buClr>
              <a:buSzPct val="120000"/>
              <a:tabLst/>
              <a:defRPr sz="1600" b="0" i="0">
                <a:solidFill>
                  <a:schemeClr val="bg1"/>
                </a:solidFill>
                <a:latin typeface="Roboto" charset="0"/>
                <a:ea typeface="Roboto" charset="0"/>
                <a:cs typeface="Roboto" charset="0"/>
              </a:defRPr>
            </a:lvl2pPr>
            <a:lvl3pPr marL="612000" indent="-180000">
              <a:lnSpc>
                <a:spcPct val="100000"/>
              </a:lnSpc>
              <a:spcBef>
                <a:spcPts val="0"/>
              </a:spcBef>
              <a:spcAft>
                <a:spcPts val="600"/>
              </a:spcAft>
              <a:buClr>
                <a:schemeClr val="bg1"/>
              </a:buClr>
              <a:buSzPct val="110000"/>
              <a:tabLst/>
              <a:defRPr sz="1400" b="0" i="0">
                <a:solidFill>
                  <a:schemeClr val="bg1"/>
                </a:solidFill>
                <a:latin typeface="Roboto" charset="0"/>
                <a:ea typeface="Roboto" charset="0"/>
                <a:cs typeface="Roboto" charset="0"/>
              </a:defRPr>
            </a:lvl3pPr>
            <a:lvl4pPr marL="1371600" indent="0">
              <a:buNone/>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Lorem Ipsum is simply dummy text of the printing and typesetting industry.</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Tree>
    <p:extLst>
      <p:ext uri="{BB962C8B-B14F-4D97-AF65-F5344CB8AC3E}">
        <p14:creationId xmlns:p14="http://schemas.microsoft.com/office/powerpoint/2010/main" val="30628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circle blue">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410323" y="900000"/>
            <a:ext cx="4943475" cy="2448000"/>
          </a:xfrm>
          <a:prstGeom prst="rect">
            <a:avLst/>
          </a:prstGeom>
        </p:spPr>
        <p:txBody>
          <a:bodyPr lIns="0" tIns="0" rIns="0" bIns="0" anchor="b" anchorCtr="0"/>
          <a:lstStyle>
            <a:lvl1pPr>
              <a:lnSpc>
                <a:spcPct val="100000"/>
              </a:lnSpc>
              <a:defRPr sz="3000" b="1" i="0">
                <a:solidFill>
                  <a:schemeClr val="bg1"/>
                </a:solidFill>
                <a:latin typeface="+mj-lt"/>
                <a:ea typeface="Roboto Slab Light" charset="0"/>
                <a:cs typeface="Roboto Slab Light" charset="0"/>
              </a:defRPr>
            </a:lvl1pPr>
          </a:lstStyle>
          <a:p>
            <a:r>
              <a:rPr lang="en-US"/>
              <a:t>Lorem Ipsum is simply dummy text</a:t>
            </a:r>
          </a:p>
        </p:txBody>
      </p:sp>
      <p:sp>
        <p:nvSpPr>
          <p:cNvPr id="7" name="Text Placeholder 7"/>
          <p:cNvSpPr>
            <a:spLocks noGrp="1"/>
          </p:cNvSpPr>
          <p:nvPr>
            <p:ph type="body" sz="quarter" idx="12" hasCustomPrompt="1"/>
          </p:nvPr>
        </p:nvSpPr>
        <p:spPr>
          <a:xfrm>
            <a:off x="6410323" y="3492000"/>
            <a:ext cx="4943475" cy="2448000"/>
          </a:xfrm>
          <a:prstGeom prst="rect">
            <a:avLst/>
          </a:prstGeom>
        </p:spPr>
        <p:txBody>
          <a:bodyPr lIns="0" tIns="0" rIns="0" bIns="0">
            <a:normAutofit/>
          </a:bodyPr>
          <a:lstStyle>
            <a:lvl1pPr marL="0" indent="0" algn="just">
              <a:lnSpc>
                <a:spcPct val="100000"/>
              </a:lnSpc>
              <a:spcBef>
                <a:spcPts val="0"/>
              </a:spcBef>
              <a:spcAft>
                <a:spcPts val="1000"/>
              </a:spcAft>
              <a:buClr>
                <a:schemeClr val="accent4"/>
              </a:buClr>
              <a:buSzPct val="130000"/>
              <a:buFont typeface="Arial" charset="0"/>
              <a:buNone/>
              <a:tabLst/>
              <a:defRPr sz="1800" b="0" i="0">
                <a:solidFill>
                  <a:schemeClr val="bg1"/>
                </a:solidFill>
                <a:latin typeface="+mn-lt"/>
                <a:ea typeface="Roboto" charset="0"/>
                <a:cs typeface="Roboto" charset="0"/>
              </a:defRPr>
            </a:lvl1pPr>
            <a:lvl2pPr marL="269875" indent="0" algn="just">
              <a:lnSpc>
                <a:spcPct val="100000"/>
              </a:lnSpc>
              <a:spcBef>
                <a:spcPts val="0"/>
              </a:spcBef>
              <a:spcAft>
                <a:spcPts val="1000"/>
              </a:spcAft>
              <a:buClr>
                <a:schemeClr val="bg1"/>
              </a:buClr>
              <a:buSzPct val="120000"/>
              <a:buNone/>
              <a:tabLst/>
              <a:defRPr sz="1600" b="0" i="0">
                <a:solidFill>
                  <a:schemeClr val="bg1"/>
                </a:solidFill>
                <a:latin typeface="Roboto" charset="0"/>
                <a:ea typeface="Roboto" charset="0"/>
                <a:cs typeface="Roboto" charset="0"/>
              </a:defRPr>
            </a:lvl2pPr>
            <a:lvl3pPr marL="612000" indent="-180000">
              <a:lnSpc>
                <a:spcPct val="100000"/>
              </a:lnSpc>
              <a:spcBef>
                <a:spcPts val="0"/>
              </a:spcBef>
              <a:spcAft>
                <a:spcPts val="600"/>
              </a:spcAft>
              <a:buClr>
                <a:schemeClr val="bg1"/>
              </a:buClr>
              <a:buSzPct val="110000"/>
              <a:tabLst/>
              <a:defRPr sz="1400" b="0" i="0">
                <a:solidFill>
                  <a:schemeClr val="bg1"/>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Lorem Ipsum is simply dummy text of the printing and typesetting industry.</a:t>
            </a:r>
          </a:p>
        </p:txBody>
      </p:sp>
      <p:sp>
        <p:nvSpPr>
          <p:cNvPr id="8" name="Picture Placeholder 6"/>
          <p:cNvSpPr>
            <a:spLocks noGrp="1"/>
          </p:cNvSpPr>
          <p:nvPr>
            <p:ph type="pic" sz="quarter" idx="13"/>
          </p:nvPr>
        </p:nvSpPr>
        <p:spPr>
          <a:xfrm>
            <a:off x="900000" y="900000"/>
            <a:ext cx="5040000" cy="5040000"/>
          </a:xfrm>
          <a:prstGeom prst="ellipse">
            <a:avLst/>
          </a:prstGeom>
          <a:solidFill>
            <a:schemeClr val="bg2"/>
          </a:solidFill>
        </p:spPr>
        <p:txBody>
          <a:bodyPr lIns="0" tIns="0" rIns="0" bIns="0"/>
          <a:lstStyle>
            <a:lvl1pPr marL="0" indent="0">
              <a:buNone/>
              <a:defRPr>
                <a:solidFill>
                  <a:schemeClr val="bg1"/>
                </a:solidFill>
              </a:defRPr>
            </a:lvl1pPr>
          </a:lstStyle>
          <a:p>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Tree>
    <p:extLst>
      <p:ext uri="{BB962C8B-B14F-4D97-AF65-F5344CB8AC3E}">
        <p14:creationId xmlns:p14="http://schemas.microsoft.com/office/powerpoint/2010/main" val="187784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circles blue">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8000" y="3742707"/>
            <a:ext cx="4932000" cy="1043390"/>
          </a:xfrm>
          <a:prstGeom prst="rect">
            <a:avLst/>
          </a:prstGeom>
        </p:spPr>
        <p:txBody>
          <a:bodyPr lIns="0" tIns="0" rIns="0" bIns="0" anchor="b" anchorCtr="0"/>
          <a:lstStyle>
            <a:lvl1pPr>
              <a:lnSpc>
                <a:spcPct val="100000"/>
              </a:lnSpc>
              <a:defRPr sz="3000" b="1" i="0">
                <a:solidFill>
                  <a:schemeClr val="bg1"/>
                </a:solidFill>
                <a:latin typeface="+mj-lt"/>
                <a:ea typeface="Roboto Slab Light" charset="0"/>
                <a:cs typeface="Roboto Slab Light" charset="0"/>
              </a:defRPr>
            </a:lvl1pPr>
          </a:lstStyle>
          <a:p>
            <a:r>
              <a:rPr lang="en-US"/>
              <a:t>Lorem Ipsum is simply dummy text</a:t>
            </a:r>
          </a:p>
        </p:txBody>
      </p:sp>
      <p:sp>
        <p:nvSpPr>
          <p:cNvPr id="10" name="Text Placeholder 7"/>
          <p:cNvSpPr>
            <a:spLocks noGrp="1"/>
          </p:cNvSpPr>
          <p:nvPr>
            <p:ph type="body" sz="quarter" idx="12" hasCustomPrompt="1"/>
          </p:nvPr>
        </p:nvSpPr>
        <p:spPr>
          <a:xfrm>
            <a:off x="6408001" y="4943255"/>
            <a:ext cx="4932000" cy="996745"/>
          </a:xfrm>
          <a:prstGeom prst="rect">
            <a:avLst/>
          </a:prstGeom>
        </p:spPr>
        <p:txBody>
          <a:bodyPr lIns="0" tIns="0" rIns="0" bIns="0">
            <a:normAutofit/>
          </a:bodyPr>
          <a:lstStyle>
            <a:lvl1pPr marL="0" indent="0" algn="just">
              <a:lnSpc>
                <a:spcPct val="100000"/>
              </a:lnSpc>
              <a:spcBef>
                <a:spcPts val="0"/>
              </a:spcBef>
              <a:spcAft>
                <a:spcPts val="1000"/>
              </a:spcAft>
              <a:buClr>
                <a:schemeClr val="accent4"/>
              </a:buClr>
              <a:buSzPct val="130000"/>
              <a:buFont typeface="Arial" charset="0"/>
              <a:buNone/>
              <a:tabLst/>
              <a:defRPr sz="1800" b="0" i="0">
                <a:solidFill>
                  <a:schemeClr val="bg1"/>
                </a:solidFill>
                <a:latin typeface="+mn-lt"/>
                <a:ea typeface="Roboto" charset="0"/>
                <a:cs typeface="Roboto" charset="0"/>
              </a:defRPr>
            </a:lvl1pPr>
            <a:lvl2pPr marL="269875" indent="0">
              <a:lnSpc>
                <a:spcPct val="100000"/>
              </a:lnSpc>
              <a:spcBef>
                <a:spcPts val="0"/>
              </a:spcBef>
              <a:spcAft>
                <a:spcPts val="1000"/>
              </a:spcAft>
              <a:buClr>
                <a:schemeClr val="bg1"/>
              </a:buClr>
              <a:buSzPct val="120000"/>
              <a:buNone/>
              <a:tabLst/>
              <a:defRPr sz="1600" b="0" i="0">
                <a:solidFill>
                  <a:schemeClr val="bg1"/>
                </a:solidFill>
                <a:latin typeface="Roboto" charset="0"/>
                <a:ea typeface="Roboto" charset="0"/>
                <a:cs typeface="Roboto" charset="0"/>
              </a:defRPr>
            </a:lvl2pPr>
            <a:lvl3pPr marL="612000" indent="-180000">
              <a:lnSpc>
                <a:spcPct val="100000"/>
              </a:lnSpc>
              <a:spcBef>
                <a:spcPts val="0"/>
              </a:spcBef>
              <a:spcAft>
                <a:spcPts val="600"/>
              </a:spcAft>
              <a:buClr>
                <a:schemeClr val="bg1"/>
              </a:buClr>
              <a:buSzPct val="110000"/>
              <a:tabLst/>
              <a:defRPr sz="1400" b="0" i="0">
                <a:solidFill>
                  <a:schemeClr val="bg1"/>
                </a:solidFill>
                <a:latin typeface="Roboto" charset="0"/>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US"/>
              <a:t>Lorem Ipsum is simply dummy text of the printing and typesetting industry.</a:t>
            </a:r>
          </a:p>
        </p:txBody>
      </p:sp>
      <p:sp>
        <p:nvSpPr>
          <p:cNvPr id="11" name="Picture Placeholder 6"/>
          <p:cNvSpPr>
            <a:spLocks noGrp="1"/>
          </p:cNvSpPr>
          <p:nvPr>
            <p:ph type="pic" sz="quarter" idx="13"/>
          </p:nvPr>
        </p:nvSpPr>
        <p:spPr>
          <a:xfrm>
            <a:off x="900000" y="900000"/>
            <a:ext cx="5040000" cy="5040000"/>
          </a:xfrm>
          <a:prstGeom prst="ellipse">
            <a:avLst/>
          </a:prstGeom>
          <a:solidFill>
            <a:schemeClr val="bg2"/>
          </a:solidFill>
        </p:spPr>
        <p:txBody>
          <a:bodyPr/>
          <a:lstStyle>
            <a:lvl1pPr marL="0" indent="0">
              <a:buNone/>
              <a:defRPr>
                <a:solidFill>
                  <a:schemeClr val="bg1"/>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
        <p:nvSpPr>
          <p:cNvPr id="14" name="Picture Placeholder 6"/>
          <p:cNvSpPr>
            <a:spLocks noGrp="1"/>
          </p:cNvSpPr>
          <p:nvPr>
            <p:ph type="pic" sz="quarter" idx="14"/>
          </p:nvPr>
        </p:nvSpPr>
        <p:spPr>
          <a:xfrm>
            <a:off x="8542800" y="900000"/>
            <a:ext cx="2700000" cy="2700000"/>
          </a:xfrm>
          <a:prstGeom prst="ellipse">
            <a:avLst/>
          </a:prstGeom>
          <a:solidFill>
            <a:schemeClr val="bg2"/>
          </a:solidFill>
        </p:spPr>
        <p:txBody>
          <a:bodyPr lIns="0" tIns="0" rIns="0" bIns="0" anchor="t" anchorCtr="0"/>
          <a:lstStyle>
            <a:lvl1pPr marL="0" indent="0">
              <a:buNone/>
              <a:defRPr>
                <a:solidFill>
                  <a:schemeClr val="bg1"/>
                </a:solidFill>
              </a:defRPr>
            </a:lvl1pPr>
          </a:lstStyle>
          <a:p>
            <a:endParaRPr lang="en-US"/>
          </a:p>
        </p:txBody>
      </p:sp>
    </p:spTree>
    <p:extLst>
      <p:ext uri="{BB962C8B-B14F-4D97-AF65-F5344CB8AC3E}">
        <p14:creationId xmlns:p14="http://schemas.microsoft.com/office/powerpoint/2010/main" val="3493515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full text + footer">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0" y="0"/>
            <a:ext cx="12192000" cy="6159500"/>
          </a:xfrm>
          <a:prstGeom prst="rect">
            <a:avLst/>
          </a:prstGeom>
          <a:solidFill>
            <a:schemeClr val="bg2"/>
          </a:solidFill>
        </p:spPr>
        <p:txBody>
          <a:bodyPr/>
          <a:lstStyle>
            <a:lvl1pPr marL="0" indent="0">
              <a:buNone/>
              <a:defRPr>
                <a:solidFill>
                  <a:schemeClr val="bg1"/>
                </a:solidFill>
              </a:defRPr>
            </a:lvl1pPr>
          </a:lstStyle>
          <a:p>
            <a:endParaRPr lang="en-US"/>
          </a:p>
        </p:txBody>
      </p:sp>
      <p:sp>
        <p:nvSpPr>
          <p:cNvPr id="10" name="Picture Placeholder 9"/>
          <p:cNvSpPr>
            <a:spLocks noGrp="1"/>
          </p:cNvSpPr>
          <p:nvPr>
            <p:ph type="pic" sz="quarter" idx="11"/>
          </p:nvPr>
        </p:nvSpPr>
        <p:spPr>
          <a:xfrm>
            <a:off x="741140" y="-1"/>
            <a:ext cx="3773348" cy="3310360"/>
          </a:xfrm>
          <a:custGeom>
            <a:avLst/>
            <a:gdLst>
              <a:gd name="connsiteX0" fmla="*/ 651186 w 3773348"/>
              <a:gd name="connsiteY0" fmla="*/ 0 h 3310360"/>
              <a:gd name="connsiteX1" fmla="*/ 3122162 w 3773348"/>
              <a:gd name="connsiteY1" fmla="*/ 0 h 3310360"/>
              <a:gd name="connsiteX2" fmla="*/ 3220754 w 3773348"/>
              <a:gd name="connsiteY2" fmla="*/ 89606 h 3310360"/>
              <a:gd name="connsiteX3" fmla="*/ 3773348 w 3773348"/>
              <a:gd name="connsiteY3" fmla="*/ 1423686 h 3310360"/>
              <a:gd name="connsiteX4" fmla="*/ 1886674 w 3773348"/>
              <a:gd name="connsiteY4" fmla="*/ 3310360 h 3310360"/>
              <a:gd name="connsiteX5" fmla="*/ 0 w 3773348"/>
              <a:gd name="connsiteY5" fmla="*/ 1423686 h 3310360"/>
              <a:gd name="connsiteX6" fmla="*/ 552594 w 3773348"/>
              <a:gd name="connsiteY6" fmla="*/ 89606 h 331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3348" h="3310360">
                <a:moveTo>
                  <a:pt x="651186" y="0"/>
                </a:moveTo>
                <a:lnTo>
                  <a:pt x="3122162" y="0"/>
                </a:lnTo>
                <a:lnTo>
                  <a:pt x="3220754" y="89606"/>
                </a:lnTo>
                <a:cubicBezTo>
                  <a:pt x="3562175" y="431027"/>
                  <a:pt x="3773348" y="902696"/>
                  <a:pt x="3773348" y="1423686"/>
                </a:cubicBezTo>
                <a:cubicBezTo>
                  <a:pt x="3773348" y="2465667"/>
                  <a:pt x="2928655" y="3310360"/>
                  <a:pt x="1886674" y="3310360"/>
                </a:cubicBezTo>
                <a:cubicBezTo>
                  <a:pt x="844693" y="3310360"/>
                  <a:pt x="0" y="2465667"/>
                  <a:pt x="0" y="1423686"/>
                </a:cubicBezTo>
                <a:cubicBezTo>
                  <a:pt x="0" y="902696"/>
                  <a:pt x="211174" y="431027"/>
                  <a:pt x="552594" y="89606"/>
                </a:cubicBezTo>
                <a:close/>
              </a:path>
            </a:pathLst>
          </a:custGeom>
          <a:solidFill>
            <a:schemeClr val="tx1"/>
          </a:solidFill>
        </p:spPr>
        <p:txBody>
          <a:bodyPr wrap="square">
            <a:noAutofit/>
          </a:bodyPr>
          <a:lstStyle>
            <a:lvl1pPr marL="0" indent="0" algn="ctr">
              <a:buNone/>
              <a:defRPr/>
            </a:lvl1pPr>
          </a:lstStyle>
          <a:p>
            <a:endParaRPr lang="et-EE"/>
          </a:p>
        </p:txBody>
      </p:sp>
      <p:sp>
        <p:nvSpPr>
          <p:cNvPr id="11" name="Title 1"/>
          <p:cNvSpPr>
            <a:spLocks noGrp="1"/>
          </p:cNvSpPr>
          <p:nvPr>
            <p:ph type="title" hasCustomPrompt="1"/>
          </p:nvPr>
        </p:nvSpPr>
        <p:spPr bwMode="white">
          <a:xfrm>
            <a:off x="1163716" y="419100"/>
            <a:ext cx="2928195" cy="2166998"/>
          </a:xfrm>
          <a:prstGeom prst="rect">
            <a:avLst/>
          </a:prstGeom>
        </p:spPr>
        <p:txBody>
          <a:bodyPr lIns="0" tIns="0" rIns="0" bIns="0" anchor="ctr" anchorCtr="0">
            <a:noAutofit/>
          </a:bodyPr>
          <a:lstStyle>
            <a:lvl1pPr algn="ctr">
              <a:defRPr sz="3000" b="1" i="0">
                <a:solidFill>
                  <a:schemeClr val="bg1"/>
                </a:solidFill>
                <a:latin typeface="+mj-lt"/>
                <a:ea typeface="Roboto Slab Light" charset="0"/>
                <a:cs typeface="Roboto Slab Light" charset="0"/>
              </a:defRPr>
            </a:lvl1pPr>
          </a:lstStyle>
          <a:p>
            <a:r>
              <a:rPr lang="en-US"/>
              <a:t>We became</a:t>
            </a:r>
            <a:br>
              <a:rPr lang="en-US"/>
            </a:br>
            <a:r>
              <a:rPr lang="en-US"/>
              <a:t>a sponsor of the Lithuanian State Symphony</a:t>
            </a:r>
            <a:br>
              <a:rPr lang="en-US"/>
            </a:br>
            <a:r>
              <a:rPr lang="en-US"/>
              <a:t>Orchestra</a:t>
            </a:r>
          </a:p>
        </p:txBody>
      </p:sp>
    </p:spTree>
    <p:extLst>
      <p:ext uri="{BB962C8B-B14F-4D97-AF65-F5344CB8AC3E}">
        <p14:creationId xmlns:p14="http://schemas.microsoft.com/office/powerpoint/2010/main" val="2914019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anks">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461" y="368007"/>
            <a:ext cx="1857886" cy="529917"/>
          </a:xfrm>
          <a:prstGeom prst="rect">
            <a:avLst/>
          </a:prstGeom>
        </p:spPr>
      </p:pic>
      <p:sp>
        <p:nvSpPr>
          <p:cNvPr id="10" name="Text Placeholder 2"/>
          <p:cNvSpPr>
            <a:spLocks noGrp="1"/>
          </p:cNvSpPr>
          <p:nvPr>
            <p:ph type="body" sz="quarter" idx="11" hasCustomPrompt="1"/>
          </p:nvPr>
        </p:nvSpPr>
        <p:spPr>
          <a:xfrm>
            <a:off x="1759789" y="1985855"/>
            <a:ext cx="6159980" cy="2689740"/>
          </a:xfrm>
          <a:prstGeom prst="rect">
            <a:avLst/>
          </a:prstGeom>
        </p:spPr>
        <p:txBody>
          <a:bodyPr lIns="0" tIns="0" rIns="0" bIns="0" anchor="ctr" anchorCtr="0"/>
          <a:lstStyle>
            <a:lvl1pPr marL="0" indent="0">
              <a:buNone/>
              <a:defRPr sz="4800" b="0" i="0">
                <a:solidFill>
                  <a:schemeClr val="bg1"/>
                </a:solidFill>
                <a:latin typeface="+mj-lt"/>
                <a:ea typeface="Roboto Slab Light" charset="0"/>
                <a:cs typeface="Roboto Slab Light" charset="0"/>
              </a:defRPr>
            </a:lvl1pPr>
          </a:lstStyle>
          <a:p>
            <a:pPr lvl="0"/>
            <a:r>
              <a:rPr lang="en-US"/>
              <a:t>Thanks!</a:t>
            </a:r>
          </a:p>
        </p:txBody>
      </p:sp>
      <p:pic>
        <p:nvPicPr>
          <p:cNvPr id="6" name="Graphic 5">
            <a:extLst>
              <a:ext uri="{FF2B5EF4-FFF2-40B4-BE49-F238E27FC236}">
                <a16:creationId xmlns:a16="http://schemas.microsoft.com/office/drawing/2014/main" id="{E486AB02-9CD2-4391-A9A9-F51B8E510F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5783" y="0"/>
            <a:ext cx="3641982" cy="6858000"/>
          </a:xfrm>
          <a:prstGeom prst="rect">
            <a:avLst/>
          </a:prstGeom>
        </p:spPr>
      </p:pic>
    </p:spTree>
    <p:extLst>
      <p:ext uri="{BB962C8B-B14F-4D97-AF65-F5344CB8AC3E}">
        <p14:creationId xmlns:p14="http://schemas.microsoft.com/office/powerpoint/2010/main" val="196571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L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708076" y="2327712"/>
            <a:ext cx="4737962" cy="2200262"/>
          </a:xfrm>
          <a:prstGeom prst="rect">
            <a:avLst/>
          </a:prstGeom>
        </p:spPr>
      </p:pic>
    </p:spTree>
    <p:extLst>
      <p:ext uri="{BB962C8B-B14F-4D97-AF65-F5344CB8AC3E}">
        <p14:creationId xmlns:p14="http://schemas.microsoft.com/office/powerpoint/2010/main" val="29043976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hanks">
    <p:bg>
      <p:bgPr>
        <a:solidFill>
          <a:schemeClr val="tx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486AB02-9CD2-4391-A9A9-F51B8E510F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5783" y="0"/>
            <a:ext cx="3641982" cy="6858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461" y="368007"/>
            <a:ext cx="1857886" cy="529917"/>
          </a:xfrm>
          <a:prstGeom prst="rect">
            <a:avLst/>
          </a:prstGeom>
        </p:spPr>
      </p:pic>
      <p:sp>
        <p:nvSpPr>
          <p:cNvPr id="5" name="Text Placeholder 2">
            <a:extLst>
              <a:ext uri="{FF2B5EF4-FFF2-40B4-BE49-F238E27FC236}">
                <a16:creationId xmlns:a16="http://schemas.microsoft.com/office/drawing/2014/main" id="{0A99D4A0-DCB3-49CB-8662-F2B6BB9E3919}"/>
              </a:ext>
            </a:extLst>
          </p:cNvPr>
          <p:cNvSpPr>
            <a:spLocks noGrp="1"/>
          </p:cNvSpPr>
          <p:nvPr>
            <p:ph type="body" sz="quarter" idx="12" hasCustomPrompt="1"/>
          </p:nvPr>
        </p:nvSpPr>
        <p:spPr>
          <a:xfrm>
            <a:off x="1750656" y="1991606"/>
            <a:ext cx="6295127" cy="2689740"/>
          </a:xfrm>
          <a:prstGeom prst="rect">
            <a:avLst/>
          </a:prstGeom>
        </p:spPr>
        <p:txBody>
          <a:bodyPr lIns="0" tIns="0" rIns="0" bIns="0" anchor="ctr" anchorCtr="0"/>
          <a:lstStyle>
            <a:lvl1pPr marL="0" indent="0">
              <a:buNone/>
              <a:defRPr sz="4800" b="0" i="0">
                <a:solidFill>
                  <a:schemeClr val="bg1"/>
                </a:solidFill>
                <a:latin typeface="+mj-lt"/>
                <a:ea typeface="Roboto Slab Light" charset="0"/>
                <a:cs typeface="Roboto Slab Light" charset="0"/>
              </a:defRPr>
            </a:lvl1pPr>
          </a:lstStyle>
          <a:p>
            <a:pPr lvl="0"/>
            <a:r>
              <a:rPr lang="en-US"/>
              <a:t>Thanks!</a:t>
            </a:r>
          </a:p>
        </p:txBody>
      </p:sp>
      <p:graphicFrame>
        <p:nvGraphicFramePr>
          <p:cNvPr id="11" name="Table 10">
            <a:extLst>
              <a:ext uri="{FF2B5EF4-FFF2-40B4-BE49-F238E27FC236}">
                <a16:creationId xmlns:a16="http://schemas.microsoft.com/office/drawing/2014/main" id="{36515F61-8E93-4D60-A020-0FB25498A5C2}"/>
              </a:ext>
            </a:extLst>
          </p:cNvPr>
          <p:cNvGraphicFramePr>
            <a:graphicFrameLocks noGrp="1"/>
          </p:cNvGraphicFramePr>
          <p:nvPr>
            <p:extLst>
              <p:ext uri="{D42A27DB-BD31-4B8C-83A1-F6EECF244321}">
                <p14:modId xmlns:p14="http://schemas.microsoft.com/office/powerpoint/2010/main" val="399760960"/>
              </p:ext>
            </p:extLst>
          </p:nvPr>
        </p:nvGraphicFramePr>
        <p:xfrm>
          <a:off x="465461" y="5108917"/>
          <a:ext cx="8205463" cy="800100"/>
        </p:xfrm>
        <a:graphic>
          <a:graphicData uri="http://schemas.openxmlformats.org/drawingml/2006/table">
            <a:tbl>
              <a:tblPr firstRow="1" bandRow="1">
                <a:tableStyleId>{2D5ABB26-0587-4C30-8999-92F81FD0307C}</a:tableStyleId>
              </a:tblPr>
              <a:tblGrid>
                <a:gridCol w="2176139">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gridCol w="1914525">
                  <a:extLst>
                    <a:ext uri="{9D8B030D-6E8A-4147-A177-3AD203B41FA5}">
                      <a16:colId xmlns:a16="http://schemas.microsoft.com/office/drawing/2014/main" val="20002"/>
                    </a:ext>
                  </a:extLst>
                </a:gridCol>
                <a:gridCol w="2152649">
                  <a:extLst>
                    <a:ext uri="{9D8B030D-6E8A-4147-A177-3AD203B41FA5}">
                      <a16:colId xmlns:a16="http://schemas.microsoft.com/office/drawing/2014/main" val="20003"/>
                    </a:ext>
                  </a:extLst>
                </a:gridCol>
              </a:tblGrid>
              <a:tr h="0">
                <a:tc>
                  <a:txBody>
                    <a:bodyPr/>
                    <a:lstStyle/>
                    <a:p>
                      <a:pPr fontAlgn="ctr"/>
                      <a:r>
                        <a:rPr lang="en-US" sz="1050" b="1" spc="100">
                          <a:solidFill>
                            <a:schemeClr val="bg1"/>
                          </a:solidFill>
                        </a:rPr>
                        <a:t>Estonia</a:t>
                      </a:r>
                    </a:p>
                    <a:p>
                      <a:pPr fontAlgn="ctr"/>
                      <a:r>
                        <a:rPr lang="et-EE" sz="1050" b="0" spc="100" err="1">
                          <a:solidFill>
                            <a:schemeClr val="bg1"/>
                          </a:solidFill>
                        </a:rPr>
                        <a:t>Kawe</a:t>
                      </a:r>
                      <a:r>
                        <a:rPr lang="et-EE" sz="1050" b="0" spc="100" baseline="0">
                          <a:solidFill>
                            <a:schemeClr val="bg1"/>
                          </a:solidFill>
                        </a:rPr>
                        <a:t> </a:t>
                      </a:r>
                      <a:r>
                        <a:rPr lang="et-EE" sz="1050" b="0" spc="70" baseline="0" err="1">
                          <a:solidFill>
                            <a:schemeClr val="bg1"/>
                          </a:solidFill>
                        </a:rPr>
                        <a:t>Plaza</a:t>
                      </a:r>
                      <a:r>
                        <a:rPr lang="et-EE" sz="1050" b="0" spc="70" baseline="0">
                          <a:solidFill>
                            <a:schemeClr val="bg1"/>
                          </a:solidFill>
                        </a:rPr>
                        <a:t>, </a:t>
                      </a:r>
                      <a:r>
                        <a:rPr lang="et-EE" sz="1050" b="0" spc="70">
                          <a:solidFill>
                            <a:schemeClr val="bg1"/>
                          </a:solidFill>
                        </a:rPr>
                        <a:t>Pärnu mnt 15</a:t>
                      </a:r>
                      <a:endParaRPr lang="en-US" sz="1050" b="0" spc="70">
                        <a:solidFill>
                          <a:schemeClr val="bg1"/>
                        </a:solidFill>
                      </a:endParaRPr>
                    </a:p>
                    <a:p>
                      <a:pPr fontAlgn="ctr"/>
                      <a:r>
                        <a:rPr lang="en-US" sz="1050" b="0" spc="70">
                          <a:solidFill>
                            <a:schemeClr val="bg1"/>
                          </a:solidFill>
                        </a:rPr>
                        <a:t>101</a:t>
                      </a:r>
                      <a:r>
                        <a:rPr lang="et-EE" sz="1050" b="0" spc="70">
                          <a:solidFill>
                            <a:schemeClr val="bg1"/>
                          </a:solidFill>
                        </a:rPr>
                        <a:t>41</a:t>
                      </a:r>
                      <a:r>
                        <a:rPr lang="en-US" sz="1050" b="0" spc="70">
                          <a:solidFill>
                            <a:schemeClr val="bg1"/>
                          </a:solidFill>
                        </a:rPr>
                        <a:t> Tallinn</a:t>
                      </a:r>
                    </a:p>
                    <a:p>
                      <a:pPr fontAlgn="ctr"/>
                      <a:r>
                        <a:rPr lang="en-US" sz="1050" b="0" spc="70">
                          <a:solidFill>
                            <a:schemeClr val="bg1"/>
                          </a:solidFill>
                        </a:rPr>
                        <a:t>Tel +372 </a:t>
                      </a:r>
                      <a:r>
                        <a:rPr lang="et-EE" sz="1050" b="0" spc="70">
                          <a:solidFill>
                            <a:schemeClr val="bg1"/>
                          </a:solidFill>
                        </a:rPr>
                        <a:t>665 1888</a:t>
                      </a:r>
                      <a:endParaRPr lang="en-US" sz="1050" b="0" spc="70">
                        <a:solidFill>
                          <a:schemeClr val="bg1"/>
                        </a:solidFill>
                      </a:endParaRPr>
                    </a:p>
                    <a:p>
                      <a:pPr fontAlgn="ctr"/>
                      <a:r>
                        <a:rPr lang="en-US" sz="1050" b="0" spc="70">
                          <a:solidFill>
                            <a:schemeClr val="bg1"/>
                          </a:solidFill>
                        </a:rPr>
                        <a:t>tallinn@cobalt.legal</a:t>
                      </a:r>
                    </a:p>
                  </a:txBody>
                  <a:tcPr marL="0" marR="0" marT="0" marB="0"/>
                </a:tc>
                <a:tc>
                  <a:txBody>
                    <a:bodyPr/>
                    <a:lstStyle/>
                    <a:p>
                      <a:pPr fontAlgn="ctr"/>
                      <a:r>
                        <a:rPr lang="en-US" sz="1050" b="1" spc="100">
                          <a:solidFill>
                            <a:schemeClr val="bg1"/>
                          </a:solidFill>
                        </a:rPr>
                        <a:t>Latvia</a:t>
                      </a:r>
                    </a:p>
                    <a:p>
                      <a:pPr fontAlgn="ctr"/>
                      <a:r>
                        <a:rPr lang="et-EE" sz="1050" b="0" spc="70">
                          <a:solidFill>
                            <a:schemeClr val="bg1"/>
                          </a:solidFill>
                        </a:rPr>
                        <a:t>Marijas</a:t>
                      </a:r>
                      <a:r>
                        <a:rPr lang="et-EE" sz="1050" b="0" spc="70" baseline="0">
                          <a:solidFill>
                            <a:schemeClr val="bg1"/>
                          </a:solidFill>
                        </a:rPr>
                        <a:t> </a:t>
                      </a:r>
                      <a:r>
                        <a:rPr lang="et-EE" sz="1050" b="0" spc="70" baseline="0" err="1">
                          <a:solidFill>
                            <a:schemeClr val="bg1"/>
                          </a:solidFill>
                        </a:rPr>
                        <a:t>iela</a:t>
                      </a:r>
                      <a:r>
                        <a:rPr lang="et-EE" sz="1050" b="0" spc="70" baseline="0">
                          <a:solidFill>
                            <a:schemeClr val="bg1"/>
                          </a:solidFill>
                        </a:rPr>
                        <a:t> 13 k-2</a:t>
                      </a:r>
                      <a:endParaRPr lang="en-US" sz="1050" b="0" spc="70">
                        <a:solidFill>
                          <a:schemeClr val="bg1"/>
                        </a:solidFill>
                      </a:endParaRPr>
                    </a:p>
                    <a:p>
                      <a:pPr fontAlgn="ctr"/>
                      <a:r>
                        <a:rPr lang="en-US" sz="1050" b="0" spc="70">
                          <a:solidFill>
                            <a:schemeClr val="bg1"/>
                          </a:solidFill>
                        </a:rPr>
                        <a:t>LV-10</a:t>
                      </a:r>
                      <a:r>
                        <a:rPr lang="et-EE" sz="1050" b="0" spc="70">
                          <a:solidFill>
                            <a:schemeClr val="bg1"/>
                          </a:solidFill>
                        </a:rPr>
                        <a:t>5</a:t>
                      </a:r>
                      <a:r>
                        <a:rPr lang="en-US" sz="1050" b="0" spc="70">
                          <a:solidFill>
                            <a:schemeClr val="bg1"/>
                          </a:solidFill>
                        </a:rPr>
                        <a:t>0 Riga</a:t>
                      </a:r>
                    </a:p>
                    <a:p>
                      <a:pPr fontAlgn="ctr"/>
                      <a:r>
                        <a:rPr lang="en-US" sz="1050" b="0" spc="70">
                          <a:solidFill>
                            <a:schemeClr val="bg1"/>
                          </a:solidFill>
                        </a:rPr>
                        <a:t>Tel +371 672</a:t>
                      </a:r>
                      <a:r>
                        <a:rPr lang="et-EE" sz="1050" b="0" spc="70">
                          <a:solidFill>
                            <a:schemeClr val="bg1"/>
                          </a:solidFill>
                        </a:rPr>
                        <a:t>0</a:t>
                      </a:r>
                      <a:r>
                        <a:rPr lang="en-US" sz="1050" b="0" spc="70">
                          <a:solidFill>
                            <a:schemeClr val="bg1"/>
                          </a:solidFill>
                        </a:rPr>
                        <a:t> </a:t>
                      </a:r>
                      <a:r>
                        <a:rPr lang="et-EE" sz="1050" b="0" spc="70">
                          <a:solidFill>
                            <a:schemeClr val="bg1"/>
                          </a:solidFill>
                        </a:rPr>
                        <a:t>1800</a:t>
                      </a:r>
                      <a:endParaRPr lang="en-US" sz="1050" b="0" spc="70">
                        <a:solidFill>
                          <a:schemeClr val="bg1"/>
                        </a:solidFill>
                      </a:endParaRPr>
                    </a:p>
                    <a:p>
                      <a:pPr fontAlgn="ctr"/>
                      <a:r>
                        <a:rPr lang="en-US" sz="1050" b="0" spc="70">
                          <a:solidFill>
                            <a:schemeClr val="bg1"/>
                          </a:solidFill>
                        </a:rPr>
                        <a:t>riga@cobalt.legal</a:t>
                      </a:r>
                    </a:p>
                  </a:txBody>
                  <a:tcPr marL="0" marR="0" marT="0" marB="0"/>
                </a:tc>
                <a:tc>
                  <a:txBody>
                    <a:bodyPr/>
                    <a:lstStyle/>
                    <a:p>
                      <a:pPr fontAlgn="ctr"/>
                      <a:r>
                        <a:rPr lang="en-US" sz="1050" b="1" spc="100">
                          <a:solidFill>
                            <a:schemeClr val="bg1"/>
                          </a:solidFill>
                        </a:rPr>
                        <a:t>Lithuania</a:t>
                      </a:r>
                    </a:p>
                    <a:p>
                      <a:pPr fontAlgn="ctr"/>
                      <a:r>
                        <a:rPr lang="en-US" sz="1050" b="0" spc="70" baseline="0" err="1">
                          <a:solidFill>
                            <a:schemeClr val="bg1"/>
                          </a:solidFill>
                        </a:rPr>
                        <a:t>Lvovo</a:t>
                      </a:r>
                      <a:r>
                        <a:rPr lang="en-US" sz="1050" b="0" spc="70" baseline="0">
                          <a:solidFill>
                            <a:schemeClr val="bg1"/>
                          </a:solidFill>
                        </a:rPr>
                        <a:t> 25</a:t>
                      </a:r>
                    </a:p>
                    <a:p>
                      <a:pPr fontAlgn="ctr"/>
                      <a:r>
                        <a:rPr lang="en-US" sz="1050" b="0" spc="70" baseline="0">
                          <a:solidFill>
                            <a:schemeClr val="bg1"/>
                          </a:solidFill>
                        </a:rPr>
                        <a:t>LT-09320 Vilnius</a:t>
                      </a:r>
                    </a:p>
                    <a:p>
                      <a:pPr fontAlgn="ctr"/>
                      <a:r>
                        <a:rPr lang="en-US" sz="1050" b="0" spc="70" baseline="0">
                          <a:solidFill>
                            <a:schemeClr val="bg1"/>
                          </a:solidFill>
                        </a:rPr>
                        <a:t>Tel +370 5250 0800</a:t>
                      </a:r>
                    </a:p>
                    <a:p>
                      <a:pPr fontAlgn="ctr"/>
                      <a:r>
                        <a:rPr lang="en-US" sz="1050" b="0" spc="70" baseline="0">
                          <a:solidFill>
                            <a:schemeClr val="bg1"/>
                          </a:solidFill>
                        </a:rPr>
                        <a:t>vilnius@cobalt.legal</a:t>
                      </a:r>
                    </a:p>
                  </a:txBody>
                  <a:tcPr marL="0" marR="0" marT="0" marB="0"/>
                </a:tc>
                <a:tc>
                  <a:txBody>
                    <a:bodyPr/>
                    <a:lstStyle/>
                    <a:p>
                      <a:pPr fontAlgn="ctr"/>
                      <a:r>
                        <a:rPr lang="en-US" sz="1050" b="1" spc="100">
                          <a:solidFill>
                            <a:schemeClr val="bg1"/>
                          </a:solidFill>
                        </a:rPr>
                        <a:t>Belarus</a:t>
                      </a:r>
                    </a:p>
                    <a:p>
                      <a:pPr fontAlgn="ctr"/>
                      <a:r>
                        <a:rPr lang="en-US" sz="1050" b="0" spc="70" baseline="0" err="1">
                          <a:solidFill>
                            <a:schemeClr val="bg1"/>
                          </a:solidFill>
                        </a:rPr>
                        <a:t>Pobediteley</a:t>
                      </a:r>
                      <a:r>
                        <a:rPr lang="en-US" sz="1050" b="0" spc="70" baseline="0">
                          <a:solidFill>
                            <a:schemeClr val="bg1"/>
                          </a:solidFill>
                        </a:rPr>
                        <a:t> Ave 100-207</a:t>
                      </a:r>
                    </a:p>
                    <a:p>
                      <a:pPr fontAlgn="ctr"/>
                      <a:r>
                        <a:rPr lang="en-US" sz="1050" b="0" spc="70" baseline="0">
                          <a:solidFill>
                            <a:schemeClr val="bg1"/>
                          </a:solidFill>
                        </a:rPr>
                        <a:t>220020 Minsk</a:t>
                      </a:r>
                    </a:p>
                    <a:p>
                      <a:pPr fontAlgn="ctr"/>
                      <a:r>
                        <a:rPr lang="en-US" sz="1050" b="0" spc="70" baseline="0">
                          <a:solidFill>
                            <a:schemeClr val="bg1"/>
                          </a:solidFill>
                        </a:rPr>
                        <a:t>Tel +375 17 336 0093</a:t>
                      </a:r>
                    </a:p>
                    <a:p>
                      <a:pPr fontAlgn="ctr"/>
                      <a:r>
                        <a:rPr lang="en-US" sz="1050" b="0" spc="70" baseline="0">
                          <a:solidFill>
                            <a:schemeClr val="bg1"/>
                          </a:solidFill>
                        </a:rPr>
                        <a:t>minsk@cobalt.legal</a:t>
                      </a:r>
                    </a:p>
                  </a:txBody>
                  <a:tcPr marL="0" marR="0" marT="0" marB="0"/>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B0F862B-0911-48E2-9A65-5E5775FE035D}"/>
              </a:ext>
            </a:extLst>
          </p:cNvPr>
          <p:cNvSpPr txBox="1"/>
          <p:nvPr/>
        </p:nvSpPr>
        <p:spPr>
          <a:xfrm>
            <a:off x="9085464" y="5362773"/>
            <a:ext cx="1562619" cy="292388"/>
          </a:xfrm>
          <a:prstGeom prst="rect">
            <a:avLst/>
          </a:prstGeom>
          <a:noFill/>
        </p:spPr>
        <p:txBody>
          <a:bodyPr wrap="square" rtlCol="0">
            <a:spAutoFit/>
          </a:bodyPr>
          <a:lstStyle/>
          <a:p>
            <a:r>
              <a:rPr lang="en-GB" sz="1300">
                <a:solidFill>
                  <a:schemeClr val="bg1"/>
                </a:solidFill>
              </a:rPr>
              <a:t>www.cobalt.legal</a:t>
            </a:r>
          </a:p>
        </p:txBody>
      </p:sp>
    </p:spTree>
    <p:extLst>
      <p:ext uri="{BB962C8B-B14F-4D97-AF65-F5344CB8AC3E}">
        <p14:creationId xmlns:p14="http://schemas.microsoft.com/office/powerpoint/2010/main" val="3583327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wards">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2428607" y="4374289"/>
            <a:ext cx="2862544" cy="553998"/>
          </a:xfrm>
          <a:prstGeom prst="rect">
            <a:avLst/>
          </a:prstGeom>
          <a:noFill/>
        </p:spPr>
        <p:txBody>
          <a:bodyPr wrap="square" lIns="0" tIns="0" rIns="0" bIns="0" rtlCol="0">
            <a:spAutoFit/>
          </a:bodyPr>
          <a:lstStyle/>
          <a:p>
            <a:r>
              <a:rPr lang="en-US" b="0" i="0">
                <a:solidFill>
                  <a:schemeClr val="bg1"/>
                </a:solidFill>
                <a:latin typeface="+mn-lt"/>
                <a:ea typeface="Roboto" charset="0"/>
                <a:cs typeface="Roboto" charset="0"/>
              </a:rPr>
              <a:t>COBALT has been listed as </a:t>
            </a:r>
            <a:br>
              <a:rPr lang="en-US" b="0" i="0">
                <a:solidFill>
                  <a:schemeClr val="bg1"/>
                </a:solidFill>
                <a:latin typeface="+mn-lt"/>
                <a:ea typeface="Roboto" charset="0"/>
                <a:cs typeface="Roboto" charset="0"/>
              </a:rPr>
            </a:br>
            <a:r>
              <a:rPr lang="en-US" b="0" i="0">
                <a:solidFill>
                  <a:schemeClr val="bg1"/>
                </a:solidFill>
                <a:latin typeface="+mn-lt"/>
                <a:ea typeface="Roboto" charset="0"/>
                <a:cs typeface="Roboto" charset="0"/>
              </a:rPr>
              <a:t>the best law firm in Baltics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481" y="2475468"/>
            <a:ext cx="1313829" cy="169623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8607" y="2475469"/>
            <a:ext cx="1315415" cy="169623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462" y="368007"/>
            <a:ext cx="1857886" cy="802646"/>
          </a:xfrm>
          <a:prstGeom prst="rect">
            <a:avLst/>
          </a:prstGeom>
        </p:spPr>
      </p:pic>
      <p:pic>
        <p:nvPicPr>
          <p:cNvPr id="13" name="Graphic 12">
            <a:extLst>
              <a:ext uri="{FF2B5EF4-FFF2-40B4-BE49-F238E27FC236}">
                <a16:creationId xmlns:a16="http://schemas.microsoft.com/office/drawing/2014/main" id="{D04F7FCC-2954-4A29-AE08-EA95BFF4F7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45783" y="0"/>
            <a:ext cx="3641982" cy="6858000"/>
          </a:xfrm>
          <a:prstGeom prst="rect">
            <a:avLst/>
          </a:prstGeom>
        </p:spPr>
      </p:pic>
    </p:spTree>
    <p:extLst>
      <p:ext uri="{BB962C8B-B14F-4D97-AF65-F5344CB8AC3E}">
        <p14:creationId xmlns:p14="http://schemas.microsoft.com/office/powerpoint/2010/main" val="2927237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am 2 people blue">
    <p:bg>
      <p:bgPr>
        <a:solidFill>
          <a:schemeClr val="tx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B47BD1B3-F39F-4726-A547-1E5D92ED0C4F}"/>
              </a:ext>
            </a:extLst>
          </p:cNvPr>
          <p:cNvSpPr>
            <a:spLocks noGrp="1"/>
          </p:cNvSpPr>
          <p:nvPr>
            <p:ph type="pic" sz="quarter" idx="17"/>
          </p:nvPr>
        </p:nvSpPr>
        <p:spPr>
          <a:xfrm>
            <a:off x="1080000"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6" name="Text Placeholder 12">
            <a:extLst>
              <a:ext uri="{FF2B5EF4-FFF2-40B4-BE49-F238E27FC236}">
                <a16:creationId xmlns:a16="http://schemas.microsoft.com/office/drawing/2014/main" id="{2EF1BA81-2F79-4F1E-8199-0BBBDBD88D81}"/>
              </a:ext>
            </a:extLst>
          </p:cNvPr>
          <p:cNvSpPr>
            <a:spLocks noGrp="1"/>
          </p:cNvSpPr>
          <p:nvPr>
            <p:ph type="body" sz="quarter" idx="18" hasCustomPrompt="1"/>
          </p:nvPr>
        </p:nvSpPr>
        <p:spPr>
          <a:xfrm>
            <a:off x="3021553" y="3007689"/>
            <a:ext cx="2988000" cy="612000"/>
          </a:xfrm>
          <a:prstGeom prst="rect">
            <a:avLst/>
          </a:prstGeom>
        </p:spPr>
        <p:txBody>
          <a:bodyPr lIns="0" tIns="0" rIns="0" bIns="0" anchor="b"/>
          <a:lstStyle>
            <a:lvl1pPr marL="0" indent="0">
              <a:lnSpc>
                <a:spcPct val="110000"/>
              </a:lnSpc>
              <a:spcBef>
                <a:spcPts val="0"/>
              </a:spcBef>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Name</a:t>
            </a:r>
            <a:r>
              <a:rPr lang="en-US"/>
              <a:t> Surname</a:t>
            </a:r>
          </a:p>
        </p:txBody>
      </p:sp>
      <p:sp>
        <p:nvSpPr>
          <p:cNvPr id="17" name="Text Placeholder 12">
            <a:extLst>
              <a:ext uri="{FF2B5EF4-FFF2-40B4-BE49-F238E27FC236}">
                <a16:creationId xmlns:a16="http://schemas.microsoft.com/office/drawing/2014/main" id="{84DE3214-017A-4964-BD32-4A67AAB01D12}"/>
              </a:ext>
            </a:extLst>
          </p:cNvPr>
          <p:cNvSpPr>
            <a:spLocks noGrp="1"/>
          </p:cNvSpPr>
          <p:nvPr>
            <p:ph type="body" sz="quarter" idx="19" hasCustomPrompt="1"/>
          </p:nvPr>
        </p:nvSpPr>
        <p:spPr>
          <a:xfrm>
            <a:off x="3021553" y="3733203"/>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a:t>xxx.xxx@cobalt.legal</a:t>
            </a:r>
            <a:br>
              <a:rPr lang="en-US"/>
            </a:br>
            <a:r>
              <a:rPr lang="et-EE"/>
              <a:t>+37</a:t>
            </a:r>
            <a:r>
              <a:rPr lang="en-US"/>
              <a:t>x xxx </a:t>
            </a:r>
            <a:r>
              <a:rPr lang="en-US" err="1"/>
              <a:t>xxxx</a:t>
            </a:r>
            <a:r>
              <a:rPr lang="en-US"/>
              <a:t> 	</a:t>
            </a:r>
          </a:p>
        </p:txBody>
      </p:sp>
      <p:sp>
        <p:nvSpPr>
          <p:cNvPr id="18" name="Picture Placeholder 9">
            <a:extLst>
              <a:ext uri="{FF2B5EF4-FFF2-40B4-BE49-F238E27FC236}">
                <a16:creationId xmlns:a16="http://schemas.microsoft.com/office/drawing/2014/main" id="{EB8B4A5C-8314-4CA3-B5DD-E9B87A78EEF7}"/>
              </a:ext>
            </a:extLst>
          </p:cNvPr>
          <p:cNvSpPr>
            <a:spLocks noGrp="1"/>
          </p:cNvSpPr>
          <p:nvPr>
            <p:ph type="pic" sz="quarter" idx="20"/>
          </p:nvPr>
        </p:nvSpPr>
        <p:spPr>
          <a:xfrm>
            <a:off x="6219111"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9" name="Text Placeholder 12">
            <a:extLst>
              <a:ext uri="{FF2B5EF4-FFF2-40B4-BE49-F238E27FC236}">
                <a16:creationId xmlns:a16="http://schemas.microsoft.com/office/drawing/2014/main" id="{27FC49A0-C0F0-47F3-A527-F92E6A919095}"/>
              </a:ext>
            </a:extLst>
          </p:cNvPr>
          <p:cNvSpPr>
            <a:spLocks noGrp="1"/>
          </p:cNvSpPr>
          <p:nvPr>
            <p:ph type="body" sz="quarter" idx="21" hasCustomPrompt="1"/>
          </p:nvPr>
        </p:nvSpPr>
        <p:spPr>
          <a:xfrm>
            <a:off x="8163750" y="3007689"/>
            <a:ext cx="2988000" cy="612000"/>
          </a:xfrm>
          <a:prstGeom prst="rect">
            <a:avLst/>
          </a:prstGeom>
        </p:spPr>
        <p:txBody>
          <a:bodyPr lIns="0" tIns="0" rIns="0" bIns="0" anchor="b"/>
          <a:lstStyle>
            <a:lvl1pPr marL="0" indent="0">
              <a:lnSpc>
                <a:spcPct val="110000"/>
              </a:lnSpc>
              <a:spcBef>
                <a:spcPts val="0"/>
              </a:spcBef>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t-LT"/>
              <a:t>Name </a:t>
            </a:r>
            <a:r>
              <a:rPr lang="en-US"/>
              <a:t>Surname</a:t>
            </a:r>
          </a:p>
        </p:txBody>
      </p:sp>
      <p:sp>
        <p:nvSpPr>
          <p:cNvPr id="20" name="Text Placeholder 12">
            <a:extLst>
              <a:ext uri="{FF2B5EF4-FFF2-40B4-BE49-F238E27FC236}">
                <a16:creationId xmlns:a16="http://schemas.microsoft.com/office/drawing/2014/main" id="{7F24CB54-8A25-4404-BDA8-CD980D3CD0C0}"/>
              </a:ext>
            </a:extLst>
          </p:cNvPr>
          <p:cNvSpPr>
            <a:spLocks noGrp="1"/>
          </p:cNvSpPr>
          <p:nvPr>
            <p:ph type="body" sz="quarter" idx="22" hasCustomPrompt="1"/>
          </p:nvPr>
        </p:nvSpPr>
        <p:spPr>
          <a:xfrm>
            <a:off x="8163750" y="3733203"/>
            <a:ext cx="2988000" cy="738664"/>
          </a:xfrm>
          <a:prstGeom prst="rect">
            <a:avLst/>
          </a:prstGeom>
        </p:spPr>
        <p:txBody>
          <a:bodyPr wrap="square"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n-US"/>
          </a:p>
        </p:txBody>
      </p:sp>
      <p:sp>
        <p:nvSpPr>
          <p:cNvPr id="10" name="Title Placeholder 1">
            <a:extLst>
              <a:ext uri="{FF2B5EF4-FFF2-40B4-BE49-F238E27FC236}">
                <a16:creationId xmlns:a16="http://schemas.microsoft.com/office/drawing/2014/main" id="{61F75294-BD0F-4C6C-A273-571AD9F19878}"/>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7061331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am 2 people white">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B47BD1B3-F39F-4726-A547-1E5D92ED0C4F}"/>
              </a:ext>
            </a:extLst>
          </p:cNvPr>
          <p:cNvSpPr>
            <a:spLocks noGrp="1"/>
          </p:cNvSpPr>
          <p:nvPr>
            <p:ph type="pic" sz="quarter" idx="17"/>
          </p:nvPr>
        </p:nvSpPr>
        <p:spPr>
          <a:xfrm>
            <a:off x="1080000"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6" name="Text Placeholder 12">
            <a:extLst>
              <a:ext uri="{FF2B5EF4-FFF2-40B4-BE49-F238E27FC236}">
                <a16:creationId xmlns:a16="http://schemas.microsoft.com/office/drawing/2014/main" id="{2EF1BA81-2F79-4F1E-8199-0BBBDBD88D81}"/>
              </a:ext>
            </a:extLst>
          </p:cNvPr>
          <p:cNvSpPr>
            <a:spLocks noGrp="1"/>
          </p:cNvSpPr>
          <p:nvPr>
            <p:ph type="body" sz="quarter" idx="18" hasCustomPrompt="1"/>
          </p:nvPr>
        </p:nvSpPr>
        <p:spPr>
          <a:xfrm>
            <a:off x="3021553" y="3007689"/>
            <a:ext cx="2988000" cy="612000"/>
          </a:xfrm>
          <a:prstGeom prst="rect">
            <a:avLst/>
          </a:prstGeom>
        </p:spPr>
        <p:txBody>
          <a:bodyPr lIns="0" tIns="0" rIns="0" bIns="0" anchor="b"/>
          <a:lstStyle>
            <a:lvl1pPr marL="0" indent="0">
              <a:lnSpc>
                <a:spcPct val="11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Name</a:t>
            </a:r>
            <a:r>
              <a:rPr lang="en-US"/>
              <a:t> Surname</a:t>
            </a:r>
          </a:p>
        </p:txBody>
      </p:sp>
      <p:sp>
        <p:nvSpPr>
          <p:cNvPr id="17" name="Text Placeholder 12">
            <a:extLst>
              <a:ext uri="{FF2B5EF4-FFF2-40B4-BE49-F238E27FC236}">
                <a16:creationId xmlns:a16="http://schemas.microsoft.com/office/drawing/2014/main" id="{84DE3214-017A-4964-BD32-4A67AAB01D12}"/>
              </a:ext>
            </a:extLst>
          </p:cNvPr>
          <p:cNvSpPr>
            <a:spLocks noGrp="1"/>
          </p:cNvSpPr>
          <p:nvPr>
            <p:ph type="body" sz="quarter" idx="19" hasCustomPrompt="1"/>
          </p:nvPr>
        </p:nvSpPr>
        <p:spPr>
          <a:xfrm>
            <a:off x="3021553" y="3733203"/>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r>
              <a:rPr lang="en-US"/>
              <a:t> 	</a:t>
            </a:r>
          </a:p>
        </p:txBody>
      </p:sp>
      <p:sp>
        <p:nvSpPr>
          <p:cNvPr id="18" name="Picture Placeholder 9">
            <a:extLst>
              <a:ext uri="{FF2B5EF4-FFF2-40B4-BE49-F238E27FC236}">
                <a16:creationId xmlns:a16="http://schemas.microsoft.com/office/drawing/2014/main" id="{EB8B4A5C-8314-4CA3-B5DD-E9B87A78EEF7}"/>
              </a:ext>
            </a:extLst>
          </p:cNvPr>
          <p:cNvSpPr>
            <a:spLocks noGrp="1"/>
          </p:cNvSpPr>
          <p:nvPr>
            <p:ph type="pic" sz="quarter" idx="20"/>
          </p:nvPr>
        </p:nvSpPr>
        <p:spPr>
          <a:xfrm>
            <a:off x="6219111"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9" name="Text Placeholder 12">
            <a:extLst>
              <a:ext uri="{FF2B5EF4-FFF2-40B4-BE49-F238E27FC236}">
                <a16:creationId xmlns:a16="http://schemas.microsoft.com/office/drawing/2014/main" id="{27FC49A0-C0F0-47F3-A527-F92E6A919095}"/>
              </a:ext>
            </a:extLst>
          </p:cNvPr>
          <p:cNvSpPr>
            <a:spLocks noGrp="1"/>
          </p:cNvSpPr>
          <p:nvPr>
            <p:ph type="body" sz="quarter" idx="21" hasCustomPrompt="1"/>
          </p:nvPr>
        </p:nvSpPr>
        <p:spPr>
          <a:xfrm>
            <a:off x="8163750" y="3007689"/>
            <a:ext cx="2988000" cy="612000"/>
          </a:xfrm>
          <a:prstGeom prst="rect">
            <a:avLst/>
          </a:prstGeom>
        </p:spPr>
        <p:txBody>
          <a:bodyPr lIns="0" tIns="0" rIns="0" bIns="0" anchor="b"/>
          <a:lstStyle>
            <a:lvl1pPr marL="0" indent="0">
              <a:lnSpc>
                <a:spcPct val="11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t-LT"/>
              <a:t>Name </a:t>
            </a:r>
            <a:r>
              <a:rPr lang="en-US"/>
              <a:t>Surname</a:t>
            </a:r>
          </a:p>
        </p:txBody>
      </p:sp>
      <p:sp>
        <p:nvSpPr>
          <p:cNvPr id="20" name="Text Placeholder 12">
            <a:extLst>
              <a:ext uri="{FF2B5EF4-FFF2-40B4-BE49-F238E27FC236}">
                <a16:creationId xmlns:a16="http://schemas.microsoft.com/office/drawing/2014/main" id="{7F24CB54-8A25-4404-BDA8-CD980D3CD0C0}"/>
              </a:ext>
            </a:extLst>
          </p:cNvPr>
          <p:cNvSpPr>
            <a:spLocks noGrp="1"/>
          </p:cNvSpPr>
          <p:nvPr>
            <p:ph type="body" sz="quarter" idx="22" hasCustomPrompt="1"/>
          </p:nvPr>
        </p:nvSpPr>
        <p:spPr>
          <a:xfrm>
            <a:off x="8163750" y="3733203"/>
            <a:ext cx="2988000" cy="738664"/>
          </a:xfrm>
          <a:prstGeom prst="rect">
            <a:avLst/>
          </a:prstGeom>
        </p:spPr>
        <p:txBody>
          <a:bodyPr wrap="square"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n-US"/>
          </a:p>
        </p:txBody>
      </p:sp>
      <p:sp>
        <p:nvSpPr>
          <p:cNvPr id="10" name="Title Placeholder 1">
            <a:extLst>
              <a:ext uri="{FF2B5EF4-FFF2-40B4-BE49-F238E27FC236}">
                <a16:creationId xmlns:a16="http://schemas.microsoft.com/office/drawing/2014/main" id="{6ACBA3AC-BE18-45F5-9D4A-38251D88B665}"/>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61789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am 4 people blue">
    <p:bg>
      <p:bgPr>
        <a:solidFill>
          <a:schemeClr val="tx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080000"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1" name="Text Placeholder 12"/>
          <p:cNvSpPr>
            <a:spLocks noGrp="1"/>
          </p:cNvSpPr>
          <p:nvPr>
            <p:ph type="body" sz="quarter" idx="12" hasCustomPrompt="1"/>
          </p:nvPr>
        </p:nvSpPr>
        <p:spPr>
          <a:xfrm>
            <a:off x="3021553" y="1968115"/>
            <a:ext cx="2988000" cy="612000"/>
          </a:xfrm>
          <a:prstGeom prst="rect">
            <a:avLst/>
          </a:prstGeom>
        </p:spPr>
        <p:txBody>
          <a:bodyPr lIns="0" tIns="0" rIns="0" bIns="0" anchor="b"/>
          <a:lstStyle>
            <a:lvl1pPr marL="0" indent="0">
              <a:lnSpc>
                <a:spcPct val="100000"/>
              </a:lnSpc>
              <a:spcBef>
                <a:spcPts val="0"/>
              </a:spcBef>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12" name="Text Placeholder 12"/>
          <p:cNvSpPr>
            <a:spLocks noGrp="1"/>
          </p:cNvSpPr>
          <p:nvPr>
            <p:ph type="body" sz="quarter" idx="13" hasCustomPrompt="1"/>
          </p:nvPr>
        </p:nvSpPr>
        <p:spPr>
          <a:xfrm>
            <a:off x="3021553" y="2676473"/>
            <a:ext cx="2988000" cy="738664"/>
          </a:xfrm>
          <a:prstGeom prst="rect">
            <a:avLst/>
          </a:prstGeom>
        </p:spPr>
        <p:txBody>
          <a:bodyPr lIns="0" tIns="0" rIns="0" b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22" name="Picture Placeholder 9">
            <a:extLst>
              <a:ext uri="{FF2B5EF4-FFF2-40B4-BE49-F238E27FC236}">
                <a16:creationId xmlns:a16="http://schemas.microsoft.com/office/drawing/2014/main" id="{36182F5C-F251-4243-B3B5-BBAEF6D7AFB3}"/>
              </a:ext>
            </a:extLst>
          </p:cNvPr>
          <p:cNvSpPr>
            <a:spLocks noGrp="1"/>
          </p:cNvSpPr>
          <p:nvPr>
            <p:ph type="pic" sz="quarter" idx="18"/>
          </p:nvPr>
        </p:nvSpPr>
        <p:spPr>
          <a:xfrm>
            <a:off x="1080000"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3" name="Text Placeholder 12">
            <a:extLst>
              <a:ext uri="{FF2B5EF4-FFF2-40B4-BE49-F238E27FC236}">
                <a16:creationId xmlns:a16="http://schemas.microsoft.com/office/drawing/2014/main" id="{C982936B-2748-4ABB-A427-2815F967A57C}"/>
              </a:ext>
            </a:extLst>
          </p:cNvPr>
          <p:cNvSpPr>
            <a:spLocks noGrp="1"/>
          </p:cNvSpPr>
          <p:nvPr>
            <p:ph type="body" sz="quarter" idx="19" hasCustomPrompt="1"/>
          </p:nvPr>
        </p:nvSpPr>
        <p:spPr>
          <a:xfrm>
            <a:off x="3020898" y="4109394"/>
            <a:ext cx="2952000" cy="612000"/>
          </a:xfrm>
          <a:prstGeom prst="rect">
            <a:avLst/>
          </a:prstGeom>
        </p:spPr>
        <p:txBody>
          <a:bodyPr lIns="0" tIns="0" rIns="0" bIns="0" anchor="b"/>
          <a:lstStyle>
            <a:lvl1pPr marL="0" indent="0">
              <a:lnSpc>
                <a:spcPct val="100000"/>
              </a:lnSpc>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25" name="Picture Placeholder 9">
            <a:extLst>
              <a:ext uri="{FF2B5EF4-FFF2-40B4-BE49-F238E27FC236}">
                <a16:creationId xmlns:a16="http://schemas.microsoft.com/office/drawing/2014/main" id="{8A54932E-AB89-48C8-83FB-4A1F5F733C34}"/>
              </a:ext>
            </a:extLst>
          </p:cNvPr>
          <p:cNvSpPr>
            <a:spLocks noGrp="1"/>
          </p:cNvSpPr>
          <p:nvPr>
            <p:ph type="pic" sz="quarter" idx="21"/>
          </p:nvPr>
        </p:nvSpPr>
        <p:spPr>
          <a:xfrm>
            <a:off x="6222852"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6" name="Text Placeholder 12">
            <a:extLst>
              <a:ext uri="{FF2B5EF4-FFF2-40B4-BE49-F238E27FC236}">
                <a16:creationId xmlns:a16="http://schemas.microsoft.com/office/drawing/2014/main" id="{6E83C8BB-8557-468B-B8B2-5EE2F7FE4EBC}"/>
              </a:ext>
            </a:extLst>
          </p:cNvPr>
          <p:cNvSpPr>
            <a:spLocks noGrp="1"/>
          </p:cNvSpPr>
          <p:nvPr>
            <p:ph type="body" sz="quarter" idx="22" hasCustomPrompt="1"/>
          </p:nvPr>
        </p:nvSpPr>
        <p:spPr>
          <a:xfrm>
            <a:off x="8163750" y="1964443"/>
            <a:ext cx="2988000" cy="614448"/>
          </a:xfrm>
          <a:prstGeom prst="rect">
            <a:avLst/>
          </a:prstGeom>
        </p:spPr>
        <p:txBody>
          <a:bodyPr lIns="0" tIns="0" rIns="0" bIns="0" anchor="b"/>
          <a:lstStyle>
            <a:lvl1pPr marL="0" indent="0">
              <a:lnSpc>
                <a:spcPct val="100000"/>
              </a:lnSpc>
              <a:spcBef>
                <a:spcPts val="0"/>
              </a:spcBef>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28" name="Picture Placeholder 9">
            <a:extLst>
              <a:ext uri="{FF2B5EF4-FFF2-40B4-BE49-F238E27FC236}">
                <a16:creationId xmlns:a16="http://schemas.microsoft.com/office/drawing/2014/main" id="{2B73445B-D8BE-4374-B1AB-A15A656BB7F3}"/>
              </a:ext>
            </a:extLst>
          </p:cNvPr>
          <p:cNvSpPr>
            <a:spLocks noGrp="1"/>
          </p:cNvSpPr>
          <p:nvPr>
            <p:ph type="pic" sz="quarter" idx="24"/>
          </p:nvPr>
        </p:nvSpPr>
        <p:spPr>
          <a:xfrm>
            <a:off x="6222852"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9" name="Text Placeholder 12">
            <a:extLst>
              <a:ext uri="{FF2B5EF4-FFF2-40B4-BE49-F238E27FC236}">
                <a16:creationId xmlns:a16="http://schemas.microsoft.com/office/drawing/2014/main" id="{E7DCDA1D-9F28-439B-91A2-0590381130BC}"/>
              </a:ext>
            </a:extLst>
          </p:cNvPr>
          <p:cNvSpPr>
            <a:spLocks noGrp="1"/>
          </p:cNvSpPr>
          <p:nvPr>
            <p:ph type="body" sz="quarter" idx="25" hasCustomPrompt="1"/>
          </p:nvPr>
        </p:nvSpPr>
        <p:spPr>
          <a:xfrm>
            <a:off x="8163750" y="4106946"/>
            <a:ext cx="2988000" cy="614448"/>
          </a:xfrm>
          <a:prstGeom prst="rect">
            <a:avLst/>
          </a:prstGeom>
        </p:spPr>
        <p:txBody>
          <a:bodyPr lIns="0" tIns="0" rIns="0" bIns="0" anchor="b"/>
          <a:lstStyle>
            <a:lvl1pPr marL="0" indent="0">
              <a:lnSpc>
                <a:spcPct val="100000"/>
              </a:lnSpc>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Name Surname</a:t>
            </a:r>
          </a:p>
        </p:txBody>
      </p:sp>
      <p:sp>
        <p:nvSpPr>
          <p:cNvPr id="15" name="Text Placeholder 12">
            <a:extLst>
              <a:ext uri="{FF2B5EF4-FFF2-40B4-BE49-F238E27FC236}">
                <a16:creationId xmlns:a16="http://schemas.microsoft.com/office/drawing/2014/main" id="{5E9673EC-FEEF-4285-97BB-505FEA040067}"/>
              </a:ext>
            </a:extLst>
          </p:cNvPr>
          <p:cNvSpPr>
            <a:spLocks noGrp="1"/>
          </p:cNvSpPr>
          <p:nvPr>
            <p:ph type="body" sz="quarter" idx="26" hasCustomPrompt="1"/>
          </p:nvPr>
        </p:nvSpPr>
        <p:spPr>
          <a:xfrm>
            <a:off x="8163750" y="2676473"/>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16" name="Text Placeholder 12">
            <a:extLst>
              <a:ext uri="{FF2B5EF4-FFF2-40B4-BE49-F238E27FC236}">
                <a16:creationId xmlns:a16="http://schemas.microsoft.com/office/drawing/2014/main" id="{A013000D-2275-4106-AA9A-C6B5759F3E65}"/>
              </a:ext>
            </a:extLst>
          </p:cNvPr>
          <p:cNvSpPr>
            <a:spLocks noGrp="1"/>
          </p:cNvSpPr>
          <p:nvPr>
            <p:ph type="body" sz="quarter" idx="27" hasCustomPrompt="1"/>
          </p:nvPr>
        </p:nvSpPr>
        <p:spPr>
          <a:xfrm>
            <a:off x="3021553" y="4825037"/>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17" name="Text Placeholder 12">
            <a:extLst>
              <a:ext uri="{FF2B5EF4-FFF2-40B4-BE49-F238E27FC236}">
                <a16:creationId xmlns:a16="http://schemas.microsoft.com/office/drawing/2014/main" id="{C74B0D0A-B5B1-4D46-9A55-640340BCC262}"/>
              </a:ext>
            </a:extLst>
          </p:cNvPr>
          <p:cNvSpPr>
            <a:spLocks noGrp="1"/>
          </p:cNvSpPr>
          <p:nvPr>
            <p:ph type="body" sz="quarter" idx="28" hasCustomPrompt="1"/>
          </p:nvPr>
        </p:nvSpPr>
        <p:spPr>
          <a:xfrm>
            <a:off x="8163750" y="4825037"/>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t-EE"/>
          </a:p>
        </p:txBody>
      </p:sp>
      <p:sp>
        <p:nvSpPr>
          <p:cNvPr id="18" name="Title Placeholder 1">
            <a:extLst>
              <a:ext uri="{FF2B5EF4-FFF2-40B4-BE49-F238E27FC236}">
                <a16:creationId xmlns:a16="http://schemas.microsoft.com/office/drawing/2014/main" id="{490CA8EC-2094-441B-8A0A-150291E03588}"/>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1089378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am 4 people whit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080000"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1" name="Text Placeholder 12"/>
          <p:cNvSpPr>
            <a:spLocks noGrp="1"/>
          </p:cNvSpPr>
          <p:nvPr>
            <p:ph type="body" sz="quarter" idx="12" hasCustomPrompt="1"/>
          </p:nvPr>
        </p:nvSpPr>
        <p:spPr>
          <a:xfrm>
            <a:off x="3021553" y="1968115"/>
            <a:ext cx="2988000" cy="612000"/>
          </a:xfrm>
          <a:prstGeom prst="rect">
            <a:avLst/>
          </a:prstGeom>
        </p:spPr>
        <p:txBody>
          <a:bodyPr lIns="0" tIns="0" rIns="0" bIns="0" anchor="b"/>
          <a:lstStyle>
            <a:lvl1pPr marL="0" indent="0">
              <a:lnSpc>
                <a:spcPct val="10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err="1"/>
              <a:t>Name</a:t>
            </a:r>
            <a:r>
              <a:rPr lang="lv-LV"/>
              <a:t> </a:t>
            </a:r>
            <a:r>
              <a:rPr lang="lv-LV" err="1"/>
              <a:t>Surname</a:t>
            </a:r>
            <a:endParaRPr lang="en-US"/>
          </a:p>
        </p:txBody>
      </p:sp>
      <p:sp>
        <p:nvSpPr>
          <p:cNvPr id="12" name="Text Placeholder 12"/>
          <p:cNvSpPr>
            <a:spLocks noGrp="1"/>
          </p:cNvSpPr>
          <p:nvPr>
            <p:ph type="body" sz="quarter" idx="13" hasCustomPrompt="1"/>
          </p:nvPr>
        </p:nvSpPr>
        <p:spPr>
          <a:xfrm>
            <a:off x="3021553" y="2676473"/>
            <a:ext cx="2988000" cy="738664"/>
          </a:xfrm>
          <a:prstGeom prst="rect">
            <a:avLst/>
          </a:prstGeom>
        </p:spPr>
        <p:txBody>
          <a:bodyPr lIns="0" tIns="0" rIns="0" b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err="1"/>
              <a:t>Title</a:t>
            </a:r>
            <a:br>
              <a:rPr lang="en-US"/>
            </a:br>
            <a:r>
              <a:rPr lang="en-US" err="1"/>
              <a:t>xxx.xxx@cobalt.legal</a:t>
            </a:r>
            <a:br>
              <a:rPr lang="en-US"/>
            </a:br>
            <a:r>
              <a:rPr lang="et-EE"/>
              <a:t>+37</a:t>
            </a:r>
            <a:r>
              <a:rPr lang="en-US"/>
              <a:t>x xxx </a:t>
            </a:r>
            <a:r>
              <a:rPr lang="en-US" err="1"/>
              <a:t>xxxx</a:t>
            </a:r>
            <a:endParaRPr lang="et-EE"/>
          </a:p>
        </p:txBody>
      </p:sp>
      <p:sp>
        <p:nvSpPr>
          <p:cNvPr id="22" name="Picture Placeholder 9">
            <a:extLst>
              <a:ext uri="{FF2B5EF4-FFF2-40B4-BE49-F238E27FC236}">
                <a16:creationId xmlns:a16="http://schemas.microsoft.com/office/drawing/2014/main" id="{36182F5C-F251-4243-B3B5-BBAEF6D7AFB3}"/>
              </a:ext>
            </a:extLst>
          </p:cNvPr>
          <p:cNvSpPr>
            <a:spLocks noGrp="1"/>
          </p:cNvSpPr>
          <p:nvPr>
            <p:ph type="pic" sz="quarter" idx="18"/>
          </p:nvPr>
        </p:nvSpPr>
        <p:spPr>
          <a:xfrm>
            <a:off x="1080000"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3" name="Text Placeholder 12">
            <a:extLst>
              <a:ext uri="{FF2B5EF4-FFF2-40B4-BE49-F238E27FC236}">
                <a16:creationId xmlns:a16="http://schemas.microsoft.com/office/drawing/2014/main" id="{C982936B-2748-4ABB-A427-2815F967A57C}"/>
              </a:ext>
            </a:extLst>
          </p:cNvPr>
          <p:cNvSpPr>
            <a:spLocks noGrp="1"/>
          </p:cNvSpPr>
          <p:nvPr>
            <p:ph type="body" sz="quarter" idx="19" hasCustomPrompt="1"/>
          </p:nvPr>
        </p:nvSpPr>
        <p:spPr>
          <a:xfrm>
            <a:off x="3020898" y="4109394"/>
            <a:ext cx="2952000" cy="612000"/>
          </a:xfrm>
          <a:prstGeom prst="rect">
            <a:avLst/>
          </a:prstGeom>
        </p:spPr>
        <p:txBody>
          <a:bodyPr lIns="0" tIns="0" rIns="0" bIns="0" anchor="b"/>
          <a:lstStyle>
            <a:lvl1pPr marL="0" indent="0">
              <a:lnSpc>
                <a:spcPct val="100000"/>
              </a:lnSpc>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err="1"/>
              <a:t>Name</a:t>
            </a:r>
            <a:r>
              <a:rPr lang="lv-LV"/>
              <a:t> </a:t>
            </a:r>
            <a:r>
              <a:rPr lang="lv-LV" err="1"/>
              <a:t>Surname</a:t>
            </a:r>
            <a:endParaRPr lang="en-US"/>
          </a:p>
        </p:txBody>
      </p:sp>
      <p:sp>
        <p:nvSpPr>
          <p:cNvPr id="25" name="Picture Placeholder 9">
            <a:extLst>
              <a:ext uri="{FF2B5EF4-FFF2-40B4-BE49-F238E27FC236}">
                <a16:creationId xmlns:a16="http://schemas.microsoft.com/office/drawing/2014/main" id="{8A54932E-AB89-48C8-83FB-4A1F5F733C34}"/>
              </a:ext>
            </a:extLst>
          </p:cNvPr>
          <p:cNvSpPr>
            <a:spLocks noGrp="1"/>
          </p:cNvSpPr>
          <p:nvPr>
            <p:ph type="pic" sz="quarter" idx="21"/>
          </p:nvPr>
        </p:nvSpPr>
        <p:spPr>
          <a:xfrm>
            <a:off x="6222852"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6" name="Text Placeholder 12">
            <a:extLst>
              <a:ext uri="{FF2B5EF4-FFF2-40B4-BE49-F238E27FC236}">
                <a16:creationId xmlns:a16="http://schemas.microsoft.com/office/drawing/2014/main" id="{6E83C8BB-8557-468B-B8B2-5EE2F7FE4EBC}"/>
              </a:ext>
            </a:extLst>
          </p:cNvPr>
          <p:cNvSpPr>
            <a:spLocks noGrp="1"/>
          </p:cNvSpPr>
          <p:nvPr>
            <p:ph type="body" sz="quarter" idx="22" hasCustomPrompt="1"/>
          </p:nvPr>
        </p:nvSpPr>
        <p:spPr>
          <a:xfrm>
            <a:off x="8163750" y="1964443"/>
            <a:ext cx="2988000" cy="614448"/>
          </a:xfrm>
          <a:prstGeom prst="rect">
            <a:avLst/>
          </a:prstGeom>
        </p:spPr>
        <p:txBody>
          <a:bodyPr lIns="0" tIns="0" rIns="0" bIns="0" anchor="b"/>
          <a:lstStyle>
            <a:lvl1pPr marL="0" indent="0">
              <a:lnSpc>
                <a:spcPct val="10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err="1"/>
              <a:t>Name</a:t>
            </a:r>
            <a:r>
              <a:rPr lang="lv-LV"/>
              <a:t> </a:t>
            </a:r>
            <a:r>
              <a:rPr lang="lv-LV" err="1"/>
              <a:t>Surname</a:t>
            </a:r>
            <a:endParaRPr lang="en-US"/>
          </a:p>
        </p:txBody>
      </p:sp>
      <p:sp>
        <p:nvSpPr>
          <p:cNvPr id="28" name="Picture Placeholder 9">
            <a:extLst>
              <a:ext uri="{FF2B5EF4-FFF2-40B4-BE49-F238E27FC236}">
                <a16:creationId xmlns:a16="http://schemas.microsoft.com/office/drawing/2014/main" id="{2B73445B-D8BE-4374-B1AB-A15A656BB7F3}"/>
              </a:ext>
            </a:extLst>
          </p:cNvPr>
          <p:cNvSpPr>
            <a:spLocks noGrp="1"/>
          </p:cNvSpPr>
          <p:nvPr>
            <p:ph type="pic" sz="quarter" idx="24"/>
          </p:nvPr>
        </p:nvSpPr>
        <p:spPr>
          <a:xfrm>
            <a:off x="6222852"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9" name="Text Placeholder 12">
            <a:extLst>
              <a:ext uri="{FF2B5EF4-FFF2-40B4-BE49-F238E27FC236}">
                <a16:creationId xmlns:a16="http://schemas.microsoft.com/office/drawing/2014/main" id="{E7DCDA1D-9F28-439B-91A2-0590381130BC}"/>
              </a:ext>
            </a:extLst>
          </p:cNvPr>
          <p:cNvSpPr>
            <a:spLocks noGrp="1"/>
          </p:cNvSpPr>
          <p:nvPr>
            <p:ph type="body" sz="quarter" idx="25" hasCustomPrompt="1"/>
          </p:nvPr>
        </p:nvSpPr>
        <p:spPr>
          <a:xfrm>
            <a:off x="8163750" y="4106946"/>
            <a:ext cx="2988000" cy="614448"/>
          </a:xfrm>
          <a:prstGeom prst="rect">
            <a:avLst/>
          </a:prstGeom>
        </p:spPr>
        <p:txBody>
          <a:bodyPr lIns="0" tIns="0" rIns="0" bIns="0" anchor="b"/>
          <a:lstStyle>
            <a:lvl1pPr marL="0" indent="0">
              <a:lnSpc>
                <a:spcPct val="100000"/>
              </a:lnSpc>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err="1"/>
              <a:t>Name</a:t>
            </a:r>
            <a:r>
              <a:rPr lang="lv-LV"/>
              <a:t> </a:t>
            </a:r>
            <a:r>
              <a:rPr lang="lv-LV" err="1"/>
              <a:t>Surname</a:t>
            </a:r>
            <a:endParaRPr lang="en-US"/>
          </a:p>
        </p:txBody>
      </p:sp>
      <p:sp>
        <p:nvSpPr>
          <p:cNvPr id="15" name="Text Placeholder 12">
            <a:extLst>
              <a:ext uri="{FF2B5EF4-FFF2-40B4-BE49-F238E27FC236}">
                <a16:creationId xmlns:a16="http://schemas.microsoft.com/office/drawing/2014/main" id="{5E9673EC-FEEF-4285-97BB-505FEA040067}"/>
              </a:ext>
            </a:extLst>
          </p:cNvPr>
          <p:cNvSpPr>
            <a:spLocks noGrp="1"/>
          </p:cNvSpPr>
          <p:nvPr>
            <p:ph type="body" sz="quarter" idx="26" hasCustomPrompt="1"/>
          </p:nvPr>
        </p:nvSpPr>
        <p:spPr>
          <a:xfrm>
            <a:off x="8163750" y="2676473"/>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err="1"/>
              <a:t>Title</a:t>
            </a:r>
            <a:br>
              <a:rPr lang="en-US"/>
            </a:br>
            <a:r>
              <a:rPr lang="en-US" err="1"/>
              <a:t>xxx.xxx@cobalt.legal</a:t>
            </a:r>
            <a:br>
              <a:rPr lang="en-US"/>
            </a:br>
            <a:r>
              <a:rPr lang="et-EE"/>
              <a:t>+37</a:t>
            </a:r>
            <a:r>
              <a:rPr lang="en-US"/>
              <a:t>x xxx </a:t>
            </a:r>
            <a:r>
              <a:rPr lang="en-US" err="1"/>
              <a:t>xxxx</a:t>
            </a:r>
            <a:endParaRPr lang="et-EE"/>
          </a:p>
        </p:txBody>
      </p:sp>
      <p:sp>
        <p:nvSpPr>
          <p:cNvPr id="16" name="Text Placeholder 12">
            <a:extLst>
              <a:ext uri="{FF2B5EF4-FFF2-40B4-BE49-F238E27FC236}">
                <a16:creationId xmlns:a16="http://schemas.microsoft.com/office/drawing/2014/main" id="{A013000D-2275-4106-AA9A-C6B5759F3E65}"/>
              </a:ext>
            </a:extLst>
          </p:cNvPr>
          <p:cNvSpPr>
            <a:spLocks noGrp="1"/>
          </p:cNvSpPr>
          <p:nvPr>
            <p:ph type="body" sz="quarter" idx="27" hasCustomPrompt="1"/>
          </p:nvPr>
        </p:nvSpPr>
        <p:spPr>
          <a:xfrm>
            <a:off x="3021553" y="4825037"/>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err="1"/>
              <a:t>Title</a:t>
            </a:r>
            <a:br>
              <a:rPr lang="en-US"/>
            </a:br>
            <a:r>
              <a:rPr lang="en-US" err="1"/>
              <a:t>xxx.xxx@cobalt.legal</a:t>
            </a:r>
            <a:br>
              <a:rPr lang="en-US"/>
            </a:br>
            <a:r>
              <a:rPr lang="et-EE"/>
              <a:t>+37</a:t>
            </a:r>
            <a:r>
              <a:rPr lang="en-US"/>
              <a:t>x xxx </a:t>
            </a:r>
            <a:r>
              <a:rPr lang="en-US" err="1"/>
              <a:t>xxxx</a:t>
            </a:r>
            <a:endParaRPr lang="et-EE"/>
          </a:p>
        </p:txBody>
      </p:sp>
      <p:sp>
        <p:nvSpPr>
          <p:cNvPr id="17" name="Text Placeholder 12">
            <a:extLst>
              <a:ext uri="{FF2B5EF4-FFF2-40B4-BE49-F238E27FC236}">
                <a16:creationId xmlns:a16="http://schemas.microsoft.com/office/drawing/2014/main" id="{C74B0D0A-B5B1-4D46-9A55-640340BCC262}"/>
              </a:ext>
            </a:extLst>
          </p:cNvPr>
          <p:cNvSpPr>
            <a:spLocks noGrp="1"/>
          </p:cNvSpPr>
          <p:nvPr>
            <p:ph type="body" sz="quarter" idx="28" hasCustomPrompt="1"/>
          </p:nvPr>
        </p:nvSpPr>
        <p:spPr>
          <a:xfrm>
            <a:off x="8163750" y="4825037"/>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err="1"/>
              <a:t>Title</a:t>
            </a:r>
            <a:br>
              <a:rPr lang="en-US"/>
            </a:br>
            <a:r>
              <a:rPr lang="en-US" err="1"/>
              <a:t>xxx.xxx@cobalt.legal</a:t>
            </a:r>
            <a:br>
              <a:rPr lang="en-US"/>
            </a:br>
            <a:r>
              <a:rPr lang="et-EE"/>
              <a:t>+37</a:t>
            </a:r>
            <a:r>
              <a:rPr lang="en-US"/>
              <a:t>x xxx </a:t>
            </a:r>
            <a:r>
              <a:rPr lang="en-US" err="1"/>
              <a:t>xxxx</a:t>
            </a:r>
            <a:endParaRPr lang="et-EE"/>
          </a:p>
        </p:txBody>
      </p:sp>
      <p:sp>
        <p:nvSpPr>
          <p:cNvPr id="19" name="Title Placeholder 1">
            <a:extLst>
              <a:ext uri="{FF2B5EF4-FFF2-40B4-BE49-F238E27FC236}">
                <a16:creationId xmlns:a16="http://schemas.microsoft.com/office/drawing/2014/main" id="{7E1CFF2A-E1B7-424A-B142-7A998CFACE7C}"/>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901308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eam 4 people whit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080000"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1" name="Text Placeholder 12"/>
          <p:cNvSpPr>
            <a:spLocks noGrp="1"/>
          </p:cNvSpPr>
          <p:nvPr>
            <p:ph type="body" sz="quarter" idx="12" hasCustomPrompt="1"/>
          </p:nvPr>
        </p:nvSpPr>
        <p:spPr>
          <a:xfrm>
            <a:off x="3021553" y="1968115"/>
            <a:ext cx="2988000" cy="612000"/>
          </a:xfrm>
          <a:prstGeom prst="rect">
            <a:avLst/>
          </a:prstGeom>
        </p:spPr>
        <p:txBody>
          <a:bodyPr lIns="0" tIns="0" rIns="0" bIns="0" anchor="b"/>
          <a:lstStyle>
            <a:lvl1pPr marL="0" indent="0">
              <a:lnSpc>
                <a:spcPct val="10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Vārds, uzvārds</a:t>
            </a:r>
            <a:endParaRPr lang="en-US"/>
          </a:p>
        </p:txBody>
      </p:sp>
      <p:sp>
        <p:nvSpPr>
          <p:cNvPr id="12" name="Text Placeholder 12"/>
          <p:cNvSpPr>
            <a:spLocks noGrp="1"/>
          </p:cNvSpPr>
          <p:nvPr>
            <p:ph type="body" sz="quarter" idx="13" hasCustomPrompt="1"/>
          </p:nvPr>
        </p:nvSpPr>
        <p:spPr>
          <a:xfrm>
            <a:off x="3021553" y="2676473"/>
            <a:ext cx="2988000" cy="738664"/>
          </a:xfrm>
          <a:prstGeom prst="rect">
            <a:avLst/>
          </a:prstGeom>
        </p:spPr>
        <p:txBody>
          <a:bodyPr lIns="0" tIns="0" rIns="0" b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Amats</a:t>
            </a:r>
            <a:br>
              <a:rPr lang="en-US"/>
            </a:br>
            <a:r>
              <a:rPr lang="en-US" err="1"/>
              <a:t>xxx.xxx@cobalt.legal</a:t>
            </a:r>
            <a:br>
              <a:rPr lang="en-US"/>
            </a:br>
            <a:r>
              <a:rPr lang="et-EE"/>
              <a:t>+37</a:t>
            </a:r>
            <a:r>
              <a:rPr lang="en-US"/>
              <a:t>x xxx </a:t>
            </a:r>
            <a:r>
              <a:rPr lang="en-US" err="1"/>
              <a:t>xxxx</a:t>
            </a:r>
            <a:endParaRPr lang="et-EE"/>
          </a:p>
        </p:txBody>
      </p:sp>
      <p:sp>
        <p:nvSpPr>
          <p:cNvPr id="22" name="Picture Placeholder 9">
            <a:extLst>
              <a:ext uri="{FF2B5EF4-FFF2-40B4-BE49-F238E27FC236}">
                <a16:creationId xmlns:a16="http://schemas.microsoft.com/office/drawing/2014/main" id="{36182F5C-F251-4243-B3B5-BBAEF6D7AFB3}"/>
              </a:ext>
            </a:extLst>
          </p:cNvPr>
          <p:cNvSpPr>
            <a:spLocks noGrp="1"/>
          </p:cNvSpPr>
          <p:nvPr>
            <p:ph type="pic" sz="quarter" idx="18"/>
          </p:nvPr>
        </p:nvSpPr>
        <p:spPr>
          <a:xfrm>
            <a:off x="1080000"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3" name="Text Placeholder 12">
            <a:extLst>
              <a:ext uri="{FF2B5EF4-FFF2-40B4-BE49-F238E27FC236}">
                <a16:creationId xmlns:a16="http://schemas.microsoft.com/office/drawing/2014/main" id="{C982936B-2748-4ABB-A427-2815F967A57C}"/>
              </a:ext>
            </a:extLst>
          </p:cNvPr>
          <p:cNvSpPr>
            <a:spLocks noGrp="1"/>
          </p:cNvSpPr>
          <p:nvPr>
            <p:ph type="body" sz="quarter" idx="19" hasCustomPrompt="1"/>
          </p:nvPr>
        </p:nvSpPr>
        <p:spPr>
          <a:xfrm>
            <a:off x="3020898" y="4109394"/>
            <a:ext cx="2952000" cy="612000"/>
          </a:xfrm>
          <a:prstGeom prst="rect">
            <a:avLst/>
          </a:prstGeom>
        </p:spPr>
        <p:txBody>
          <a:bodyPr lIns="0" tIns="0" rIns="0" bIns="0" anchor="b"/>
          <a:lstStyle>
            <a:lvl1pPr marL="0" indent="0">
              <a:lnSpc>
                <a:spcPct val="100000"/>
              </a:lnSpc>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Vārds, uzvārds</a:t>
            </a:r>
            <a:endParaRPr lang="en-US"/>
          </a:p>
        </p:txBody>
      </p:sp>
      <p:sp>
        <p:nvSpPr>
          <p:cNvPr id="25" name="Picture Placeholder 9">
            <a:extLst>
              <a:ext uri="{FF2B5EF4-FFF2-40B4-BE49-F238E27FC236}">
                <a16:creationId xmlns:a16="http://schemas.microsoft.com/office/drawing/2014/main" id="{8A54932E-AB89-48C8-83FB-4A1F5F733C34}"/>
              </a:ext>
            </a:extLst>
          </p:cNvPr>
          <p:cNvSpPr>
            <a:spLocks noGrp="1"/>
          </p:cNvSpPr>
          <p:nvPr>
            <p:ph type="pic" sz="quarter" idx="21"/>
          </p:nvPr>
        </p:nvSpPr>
        <p:spPr>
          <a:xfrm>
            <a:off x="6222852"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6" name="Text Placeholder 12">
            <a:extLst>
              <a:ext uri="{FF2B5EF4-FFF2-40B4-BE49-F238E27FC236}">
                <a16:creationId xmlns:a16="http://schemas.microsoft.com/office/drawing/2014/main" id="{6E83C8BB-8557-468B-B8B2-5EE2F7FE4EBC}"/>
              </a:ext>
            </a:extLst>
          </p:cNvPr>
          <p:cNvSpPr>
            <a:spLocks noGrp="1"/>
          </p:cNvSpPr>
          <p:nvPr>
            <p:ph type="body" sz="quarter" idx="22" hasCustomPrompt="1"/>
          </p:nvPr>
        </p:nvSpPr>
        <p:spPr>
          <a:xfrm>
            <a:off x="8163750" y="1964443"/>
            <a:ext cx="2988000" cy="614448"/>
          </a:xfrm>
          <a:prstGeom prst="rect">
            <a:avLst/>
          </a:prstGeom>
        </p:spPr>
        <p:txBody>
          <a:bodyPr lIns="0" tIns="0" rIns="0" bIns="0" anchor="b"/>
          <a:lstStyle>
            <a:lvl1pPr marL="0" indent="0">
              <a:lnSpc>
                <a:spcPct val="10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Vārds, uzvārds</a:t>
            </a:r>
            <a:endParaRPr lang="en-US"/>
          </a:p>
        </p:txBody>
      </p:sp>
      <p:sp>
        <p:nvSpPr>
          <p:cNvPr id="28" name="Picture Placeholder 9">
            <a:extLst>
              <a:ext uri="{FF2B5EF4-FFF2-40B4-BE49-F238E27FC236}">
                <a16:creationId xmlns:a16="http://schemas.microsoft.com/office/drawing/2014/main" id="{2B73445B-D8BE-4374-B1AB-A15A656BB7F3}"/>
              </a:ext>
            </a:extLst>
          </p:cNvPr>
          <p:cNvSpPr>
            <a:spLocks noGrp="1"/>
          </p:cNvSpPr>
          <p:nvPr>
            <p:ph type="pic" sz="quarter" idx="24"/>
          </p:nvPr>
        </p:nvSpPr>
        <p:spPr>
          <a:xfrm>
            <a:off x="6222852"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29" name="Text Placeholder 12">
            <a:extLst>
              <a:ext uri="{FF2B5EF4-FFF2-40B4-BE49-F238E27FC236}">
                <a16:creationId xmlns:a16="http://schemas.microsoft.com/office/drawing/2014/main" id="{E7DCDA1D-9F28-439B-91A2-0590381130BC}"/>
              </a:ext>
            </a:extLst>
          </p:cNvPr>
          <p:cNvSpPr>
            <a:spLocks noGrp="1"/>
          </p:cNvSpPr>
          <p:nvPr>
            <p:ph type="body" sz="quarter" idx="25" hasCustomPrompt="1"/>
          </p:nvPr>
        </p:nvSpPr>
        <p:spPr>
          <a:xfrm>
            <a:off x="8163750" y="4106946"/>
            <a:ext cx="2988000" cy="614448"/>
          </a:xfrm>
          <a:prstGeom prst="rect">
            <a:avLst/>
          </a:prstGeom>
        </p:spPr>
        <p:txBody>
          <a:bodyPr lIns="0" tIns="0" rIns="0" bIns="0" anchor="b"/>
          <a:lstStyle>
            <a:lvl1pPr marL="0" indent="0">
              <a:lnSpc>
                <a:spcPct val="100000"/>
              </a:lnSpc>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Vārds, uzvārds</a:t>
            </a:r>
            <a:endParaRPr lang="en-US"/>
          </a:p>
        </p:txBody>
      </p:sp>
      <p:sp>
        <p:nvSpPr>
          <p:cNvPr id="15" name="Text Placeholder 12">
            <a:extLst>
              <a:ext uri="{FF2B5EF4-FFF2-40B4-BE49-F238E27FC236}">
                <a16:creationId xmlns:a16="http://schemas.microsoft.com/office/drawing/2014/main" id="{5E9673EC-FEEF-4285-97BB-505FEA040067}"/>
              </a:ext>
            </a:extLst>
          </p:cNvPr>
          <p:cNvSpPr>
            <a:spLocks noGrp="1"/>
          </p:cNvSpPr>
          <p:nvPr>
            <p:ph type="body" sz="quarter" idx="26" hasCustomPrompt="1"/>
          </p:nvPr>
        </p:nvSpPr>
        <p:spPr>
          <a:xfrm>
            <a:off x="8163750" y="2676473"/>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Amats</a:t>
            </a:r>
            <a:br>
              <a:rPr lang="en-US"/>
            </a:br>
            <a:r>
              <a:rPr lang="en-US" err="1"/>
              <a:t>xxx.xxx@cobalt.legal</a:t>
            </a:r>
            <a:br>
              <a:rPr lang="en-US"/>
            </a:br>
            <a:r>
              <a:rPr lang="et-EE"/>
              <a:t>+37</a:t>
            </a:r>
            <a:r>
              <a:rPr lang="en-US"/>
              <a:t>x xxx </a:t>
            </a:r>
            <a:r>
              <a:rPr lang="en-US" err="1"/>
              <a:t>xxxx</a:t>
            </a:r>
            <a:endParaRPr lang="et-EE"/>
          </a:p>
        </p:txBody>
      </p:sp>
      <p:sp>
        <p:nvSpPr>
          <p:cNvPr id="16" name="Text Placeholder 12">
            <a:extLst>
              <a:ext uri="{FF2B5EF4-FFF2-40B4-BE49-F238E27FC236}">
                <a16:creationId xmlns:a16="http://schemas.microsoft.com/office/drawing/2014/main" id="{A013000D-2275-4106-AA9A-C6B5759F3E65}"/>
              </a:ext>
            </a:extLst>
          </p:cNvPr>
          <p:cNvSpPr>
            <a:spLocks noGrp="1"/>
          </p:cNvSpPr>
          <p:nvPr>
            <p:ph type="body" sz="quarter" idx="27" hasCustomPrompt="1"/>
          </p:nvPr>
        </p:nvSpPr>
        <p:spPr>
          <a:xfrm>
            <a:off x="3021553" y="4825037"/>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Amats</a:t>
            </a:r>
            <a:br>
              <a:rPr lang="en-US"/>
            </a:br>
            <a:r>
              <a:rPr lang="en-US" err="1"/>
              <a:t>xxx.xxx@cobalt.legal</a:t>
            </a:r>
            <a:br>
              <a:rPr lang="en-US"/>
            </a:br>
            <a:r>
              <a:rPr lang="et-EE"/>
              <a:t>+37</a:t>
            </a:r>
            <a:r>
              <a:rPr lang="en-US"/>
              <a:t>x xxx </a:t>
            </a:r>
            <a:r>
              <a:rPr lang="en-US" err="1"/>
              <a:t>xxxx</a:t>
            </a:r>
            <a:endParaRPr lang="et-EE"/>
          </a:p>
        </p:txBody>
      </p:sp>
      <p:sp>
        <p:nvSpPr>
          <p:cNvPr id="17" name="Text Placeholder 12">
            <a:extLst>
              <a:ext uri="{FF2B5EF4-FFF2-40B4-BE49-F238E27FC236}">
                <a16:creationId xmlns:a16="http://schemas.microsoft.com/office/drawing/2014/main" id="{C74B0D0A-B5B1-4D46-9A55-640340BCC262}"/>
              </a:ext>
            </a:extLst>
          </p:cNvPr>
          <p:cNvSpPr>
            <a:spLocks noGrp="1"/>
          </p:cNvSpPr>
          <p:nvPr>
            <p:ph type="body" sz="quarter" idx="28" hasCustomPrompt="1"/>
          </p:nvPr>
        </p:nvSpPr>
        <p:spPr>
          <a:xfrm>
            <a:off x="8163750" y="4825037"/>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Amats</a:t>
            </a:r>
            <a:br>
              <a:rPr lang="en-US"/>
            </a:br>
            <a:r>
              <a:rPr lang="en-US" err="1"/>
              <a:t>xxx.xxx@cobalt.legal</a:t>
            </a:r>
            <a:br>
              <a:rPr lang="en-US"/>
            </a:br>
            <a:r>
              <a:rPr lang="et-EE"/>
              <a:t>+37</a:t>
            </a:r>
            <a:r>
              <a:rPr lang="en-US"/>
              <a:t>x xxx </a:t>
            </a:r>
            <a:r>
              <a:rPr lang="en-US" err="1"/>
              <a:t>xxxx</a:t>
            </a:r>
            <a:endParaRPr lang="et-EE"/>
          </a:p>
        </p:txBody>
      </p:sp>
      <p:sp>
        <p:nvSpPr>
          <p:cNvPr id="19" name="Title Placeholder 1">
            <a:extLst>
              <a:ext uri="{FF2B5EF4-FFF2-40B4-BE49-F238E27FC236}">
                <a16:creationId xmlns:a16="http://schemas.microsoft.com/office/drawing/2014/main" id="{7E1CFF2A-E1B7-424A-B142-7A998CFACE7C}"/>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807456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am 4 people">
    <p:spTree>
      <p:nvGrpSpPr>
        <p:cNvPr id="1" name=""/>
        <p:cNvGrpSpPr/>
        <p:nvPr/>
      </p:nvGrpSpPr>
      <p:grpSpPr>
        <a:xfrm>
          <a:off x="0" y="0"/>
          <a:ext cx="0" cy="0"/>
          <a:chOff x="0" y="0"/>
          <a:chExt cx="0" cy="0"/>
        </a:xfrm>
      </p:grpSpPr>
      <p:sp>
        <p:nvSpPr>
          <p:cNvPr id="8" name="Picture Placeholder 9"/>
          <p:cNvSpPr>
            <a:spLocks noGrp="1"/>
          </p:cNvSpPr>
          <p:nvPr>
            <p:ph type="pic" sz="quarter" idx="10"/>
          </p:nvPr>
        </p:nvSpPr>
        <p:spPr>
          <a:xfrm>
            <a:off x="1705531" y="2095021"/>
            <a:ext cx="1372775" cy="1371750"/>
          </a:xfrm>
          <a:prstGeom prst="ellipse">
            <a:avLst/>
          </a:prstGeom>
          <a:solidFill>
            <a:schemeClr val="bg2"/>
          </a:solidFill>
        </p:spPr>
        <p:txBody>
          <a:bodyPr/>
          <a:lstStyle>
            <a:lvl1pPr marL="0" indent="0">
              <a:buNone/>
              <a:defRPr sz="1800" b="0" i="0">
                <a:solidFill>
                  <a:schemeClr val="bg1"/>
                </a:solidFill>
                <a:latin typeface="+mn-lt"/>
                <a:ea typeface="Roboto" charset="0"/>
                <a:cs typeface="Roboto" charset="0"/>
              </a:defRPr>
            </a:lvl1pPr>
          </a:lstStyle>
          <a:p>
            <a:endParaRPr lang="en-US"/>
          </a:p>
        </p:txBody>
      </p:sp>
      <p:sp>
        <p:nvSpPr>
          <p:cNvPr id="9" name="Text Placeholder 24"/>
          <p:cNvSpPr>
            <a:spLocks noGrp="1"/>
          </p:cNvSpPr>
          <p:nvPr>
            <p:ph type="body" sz="quarter" idx="14" hasCustomPrompt="1"/>
          </p:nvPr>
        </p:nvSpPr>
        <p:spPr>
          <a:xfrm>
            <a:off x="1088362" y="3915805"/>
            <a:ext cx="2412000" cy="1333500"/>
          </a:xfrm>
          <a:prstGeom prst="rect">
            <a:avLst/>
          </a:prstGeom>
        </p:spPr>
        <p:txBody>
          <a:bodyPr lIns="0" tIns="0" rIns="0" bIns="0"/>
          <a:lstStyle>
            <a:lvl1pPr marL="0" indent="0" algn="ctr">
              <a:lnSpc>
                <a:spcPct val="100000"/>
              </a:lnSpc>
              <a:spcBef>
                <a:spcPts val="0"/>
              </a:spcBef>
              <a:buNone/>
              <a:defRPr sz="1200" b="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a:t>Department and title in department</a:t>
            </a:r>
            <a:br>
              <a:rPr lang="en-GB" noProof="0"/>
            </a:br>
            <a:r>
              <a:rPr lang="en-GB" noProof="0"/>
              <a:t>xxx.xxx@cobalt.legal</a:t>
            </a:r>
            <a:br>
              <a:rPr lang="en-GB" noProof="0"/>
            </a:br>
            <a:r>
              <a:rPr lang="en-GB" noProof="0"/>
              <a:t>+37x xxx </a:t>
            </a:r>
            <a:r>
              <a:rPr lang="en-GB" noProof="0" err="1"/>
              <a:t>xxxx</a:t>
            </a:r>
            <a:endParaRPr lang="en-GB" noProof="0"/>
          </a:p>
        </p:txBody>
      </p:sp>
      <p:sp>
        <p:nvSpPr>
          <p:cNvPr id="10" name="Text Placeholder 24"/>
          <p:cNvSpPr>
            <a:spLocks noGrp="1"/>
          </p:cNvSpPr>
          <p:nvPr>
            <p:ph type="body" sz="quarter" idx="15" hasCustomPrompt="1"/>
          </p:nvPr>
        </p:nvSpPr>
        <p:spPr>
          <a:xfrm>
            <a:off x="1080000" y="3583707"/>
            <a:ext cx="2412000" cy="215960"/>
          </a:xfrm>
          <a:prstGeom prst="rect">
            <a:avLst/>
          </a:prstGeom>
        </p:spPr>
        <p:txBody>
          <a:bodyPr lIns="0" tIns="0" rIns="0" bIns="0" anchor="ctr"/>
          <a:lstStyle>
            <a:lvl1pPr marL="0" indent="0" algn="ctr">
              <a:lnSpc>
                <a:spcPct val="100000"/>
              </a:lnSpc>
              <a:spcBef>
                <a:spcPts val="0"/>
              </a:spcBef>
              <a:buNone/>
              <a:defRPr sz="16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Name Surname</a:t>
            </a:r>
          </a:p>
        </p:txBody>
      </p:sp>
      <p:sp>
        <p:nvSpPr>
          <p:cNvPr id="11" name="Picture Placeholder 9"/>
          <p:cNvSpPr>
            <a:spLocks noGrp="1"/>
          </p:cNvSpPr>
          <p:nvPr>
            <p:ph type="pic" sz="quarter" idx="16"/>
          </p:nvPr>
        </p:nvSpPr>
        <p:spPr>
          <a:xfrm>
            <a:off x="4189141" y="2095021"/>
            <a:ext cx="1372775" cy="1371750"/>
          </a:xfrm>
          <a:prstGeom prst="ellipse">
            <a:avLst/>
          </a:prstGeom>
          <a:solidFill>
            <a:schemeClr val="bg2"/>
          </a:solidFill>
        </p:spPr>
        <p:txBody>
          <a:bodyPr/>
          <a:lstStyle>
            <a:lvl1pPr marL="0" indent="0">
              <a:buNone/>
              <a:defRPr sz="1800" b="0" i="0">
                <a:solidFill>
                  <a:schemeClr val="bg1"/>
                </a:solidFill>
                <a:latin typeface="+mn-lt"/>
                <a:ea typeface="Roboto" charset="0"/>
                <a:cs typeface="Roboto" charset="0"/>
              </a:defRPr>
            </a:lvl1pPr>
          </a:lstStyle>
          <a:p>
            <a:endParaRPr lang="en-US"/>
          </a:p>
        </p:txBody>
      </p:sp>
      <p:sp>
        <p:nvSpPr>
          <p:cNvPr id="12" name="Text Placeholder 24"/>
          <p:cNvSpPr>
            <a:spLocks noGrp="1"/>
          </p:cNvSpPr>
          <p:nvPr>
            <p:ph type="body" sz="quarter" idx="17" hasCustomPrompt="1"/>
          </p:nvPr>
        </p:nvSpPr>
        <p:spPr>
          <a:xfrm>
            <a:off x="3633562" y="3915805"/>
            <a:ext cx="2412000" cy="1333500"/>
          </a:xfrm>
          <a:prstGeom prst="rect">
            <a:avLst/>
          </a:prstGeom>
        </p:spPr>
        <p:txBody>
          <a:bodyPr lIns="0" tIns="0" rIns="0" bIns="0"/>
          <a:lstStyle>
            <a:lvl1pPr marL="0" indent="0" algn="ctr">
              <a:lnSpc>
                <a:spcPct val="100000"/>
              </a:lnSpc>
              <a:spcBef>
                <a:spcPts val="0"/>
              </a:spcBef>
              <a:buNone/>
              <a:defRPr sz="1200" b="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a:t>Department and title in department</a:t>
            </a:r>
            <a:br>
              <a:rPr lang="en-GB" noProof="0"/>
            </a:br>
            <a:r>
              <a:rPr lang="en-GB" noProof="0"/>
              <a:t>xxx.xxx@cobalt.legal</a:t>
            </a:r>
            <a:br>
              <a:rPr lang="en-GB" noProof="0"/>
            </a:br>
            <a:r>
              <a:rPr lang="en-GB" noProof="0"/>
              <a:t>+37x xxx </a:t>
            </a:r>
            <a:r>
              <a:rPr lang="en-GB" noProof="0" err="1"/>
              <a:t>xxxx</a:t>
            </a:r>
            <a:endParaRPr lang="en-GB" noProof="0"/>
          </a:p>
        </p:txBody>
      </p:sp>
      <p:sp>
        <p:nvSpPr>
          <p:cNvPr id="13" name="Text Placeholder 24"/>
          <p:cNvSpPr>
            <a:spLocks noGrp="1"/>
          </p:cNvSpPr>
          <p:nvPr>
            <p:ph type="body" sz="quarter" idx="18" hasCustomPrompt="1"/>
          </p:nvPr>
        </p:nvSpPr>
        <p:spPr>
          <a:xfrm>
            <a:off x="3624037" y="3583308"/>
            <a:ext cx="2412000" cy="215960"/>
          </a:xfrm>
          <a:prstGeom prst="rect">
            <a:avLst/>
          </a:prstGeom>
        </p:spPr>
        <p:txBody>
          <a:bodyPr lIns="0" tIns="0" rIns="0" bIns="0" anchor="ctr"/>
          <a:lstStyle>
            <a:lvl1pPr marL="0" indent="0" algn="ctr">
              <a:lnSpc>
                <a:spcPct val="100000"/>
              </a:lnSpc>
              <a:spcBef>
                <a:spcPts val="0"/>
              </a:spcBef>
              <a:buNone/>
              <a:defRPr sz="16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Name Surname</a:t>
            </a:r>
          </a:p>
        </p:txBody>
      </p:sp>
      <p:sp>
        <p:nvSpPr>
          <p:cNvPr id="14" name="Picture Placeholder 9"/>
          <p:cNvSpPr>
            <a:spLocks noGrp="1"/>
          </p:cNvSpPr>
          <p:nvPr>
            <p:ph type="pic" sz="quarter" idx="19"/>
          </p:nvPr>
        </p:nvSpPr>
        <p:spPr>
          <a:xfrm>
            <a:off x="6666752" y="2083464"/>
            <a:ext cx="1372775" cy="1371750"/>
          </a:xfrm>
          <a:prstGeom prst="ellipse">
            <a:avLst/>
          </a:prstGeom>
          <a:solidFill>
            <a:schemeClr val="bg2"/>
          </a:solidFill>
        </p:spPr>
        <p:txBody>
          <a:bodyPr/>
          <a:lstStyle>
            <a:lvl1pPr marL="0" indent="0">
              <a:buNone/>
              <a:defRPr sz="1800" b="0" i="0">
                <a:solidFill>
                  <a:schemeClr val="bg1"/>
                </a:solidFill>
                <a:latin typeface="+mn-lt"/>
                <a:ea typeface="Roboto" charset="0"/>
                <a:cs typeface="Roboto" charset="0"/>
              </a:defRPr>
            </a:lvl1pPr>
          </a:lstStyle>
          <a:p>
            <a:endParaRPr lang="en-US"/>
          </a:p>
        </p:txBody>
      </p:sp>
      <p:sp>
        <p:nvSpPr>
          <p:cNvPr id="15" name="Text Placeholder 24"/>
          <p:cNvSpPr>
            <a:spLocks noGrp="1"/>
          </p:cNvSpPr>
          <p:nvPr>
            <p:ph type="body" sz="quarter" idx="20" hasCustomPrompt="1"/>
          </p:nvPr>
        </p:nvSpPr>
        <p:spPr>
          <a:xfrm>
            <a:off x="6177600" y="3915805"/>
            <a:ext cx="2412000" cy="1333500"/>
          </a:xfrm>
          <a:prstGeom prst="rect">
            <a:avLst/>
          </a:prstGeom>
        </p:spPr>
        <p:txBody>
          <a:bodyPr lIns="0" tIns="0" rIns="0" bIns="0"/>
          <a:lstStyle>
            <a:lvl1pPr marL="0" indent="0" algn="ctr">
              <a:lnSpc>
                <a:spcPct val="100000"/>
              </a:lnSpc>
              <a:spcBef>
                <a:spcPts val="0"/>
              </a:spcBef>
              <a:buNone/>
              <a:defRPr sz="12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a:t>Department and title in department</a:t>
            </a:r>
            <a:br>
              <a:rPr lang="en-GB" noProof="0"/>
            </a:br>
            <a:r>
              <a:rPr lang="en-GB" noProof="0" err="1"/>
              <a:t>xxx.xxx@cobalt.legal</a:t>
            </a:r>
            <a:br>
              <a:rPr lang="en-GB" noProof="0"/>
            </a:br>
            <a:r>
              <a:rPr lang="en-GB" noProof="0"/>
              <a:t>+37x xxx </a:t>
            </a:r>
            <a:r>
              <a:rPr lang="en-GB" noProof="0" err="1"/>
              <a:t>xxxx</a:t>
            </a:r>
            <a:endParaRPr lang="en-GB" noProof="0"/>
          </a:p>
        </p:txBody>
      </p:sp>
      <p:sp>
        <p:nvSpPr>
          <p:cNvPr id="16" name="Text Placeholder 24"/>
          <p:cNvSpPr>
            <a:spLocks noGrp="1"/>
          </p:cNvSpPr>
          <p:nvPr>
            <p:ph type="body" sz="quarter" idx="21" hasCustomPrompt="1"/>
          </p:nvPr>
        </p:nvSpPr>
        <p:spPr>
          <a:xfrm>
            <a:off x="6169931" y="3591510"/>
            <a:ext cx="2412000" cy="216000"/>
          </a:xfrm>
          <a:prstGeom prst="rect">
            <a:avLst/>
          </a:prstGeom>
        </p:spPr>
        <p:txBody>
          <a:bodyPr lIns="0" tIns="0" rIns="0" bIns="0" anchor="ctr"/>
          <a:lstStyle>
            <a:lvl1pPr marL="0" indent="0" algn="ctr">
              <a:lnSpc>
                <a:spcPct val="100000"/>
              </a:lnSpc>
              <a:spcBef>
                <a:spcPts val="0"/>
              </a:spcBef>
              <a:buNone/>
              <a:defRPr sz="16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err="1"/>
              <a:t>Name</a:t>
            </a:r>
            <a:r>
              <a:rPr lang="et-EE"/>
              <a:t> </a:t>
            </a:r>
            <a:r>
              <a:rPr lang="et-EE" err="1"/>
              <a:t>Surname</a:t>
            </a:r>
            <a:endParaRPr lang="en-US"/>
          </a:p>
        </p:txBody>
      </p:sp>
      <p:sp>
        <p:nvSpPr>
          <p:cNvPr id="17" name="Picture Placeholder 9"/>
          <p:cNvSpPr>
            <a:spLocks noGrp="1"/>
          </p:cNvSpPr>
          <p:nvPr>
            <p:ph type="pic" sz="quarter" idx="22"/>
          </p:nvPr>
        </p:nvSpPr>
        <p:spPr>
          <a:xfrm>
            <a:off x="9144363" y="2083464"/>
            <a:ext cx="1372775" cy="1371750"/>
          </a:xfrm>
          <a:prstGeom prst="ellipse">
            <a:avLst/>
          </a:prstGeom>
          <a:solidFill>
            <a:schemeClr val="bg2"/>
          </a:solidFill>
        </p:spPr>
        <p:txBody>
          <a:bodyPr/>
          <a:lstStyle>
            <a:lvl1pPr marL="0" indent="0">
              <a:buNone/>
              <a:defRPr sz="1800" b="0" i="0">
                <a:solidFill>
                  <a:schemeClr val="bg1"/>
                </a:solidFill>
                <a:latin typeface="+mn-lt"/>
                <a:ea typeface="Roboto" charset="0"/>
                <a:cs typeface="Roboto" charset="0"/>
              </a:defRPr>
            </a:lvl1pPr>
          </a:lstStyle>
          <a:p>
            <a:endParaRPr lang="en-US"/>
          </a:p>
        </p:txBody>
      </p:sp>
      <p:sp>
        <p:nvSpPr>
          <p:cNvPr id="18" name="Text Placeholder 24"/>
          <p:cNvSpPr>
            <a:spLocks noGrp="1"/>
          </p:cNvSpPr>
          <p:nvPr>
            <p:ph type="body" sz="quarter" idx="23" hasCustomPrompt="1"/>
          </p:nvPr>
        </p:nvSpPr>
        <p:spPr>
          <a:xfrm>
            <a:off x="8722800" y="3915805"/>
            <a:ext cx="2412000" cy="1333500"/>
          </a:xfrm>
          <a:prstGeom prst="rect">
            <a:avLst/>
          </a:prstGeom>
        </p:spPr>
        <p:txBody>
          <a:bodyPr lIns="0" tIns="0" rIns="0" bIns="0"/>
          <a:lstStyle>
            <a:lvl1pPr marL="0" indent="0" algn="ctr">
              <a:lnSpc>
                <a:spcPct val="100000"/>
              </a:lnSpc>
              <a:spcBef>
                <a:spcPts val="0"/>
              </a:spcBef>
              <a:buNone/>
              <a:defRPr sz="12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a:t>Department and title in department</a:t>
            </a:r>
            <a:br>
              <a:rPr lang="en-GB" noProof="0"/>
            </a:br>
            <a:r>
              <a:rPr lang="en-GB" noProof="0" err="1"/>
              <a:t>xxx.xxx@cobalt.legal</a:t>
            </a:r>
            <a:br>
              <a:rPr lang="en-GB" noProof="0"/>
            </a:br>
            <a:r>
              <a:rPr lang="en-GB" noProof="0"/>
              <a:t>+37x xxx </a:t>
            </a:r>
            <a:r>
              <a:rPr lang="en-GB" noProof="0" err="1"/>
              <a:t>xxxx</a:t>
            </a:r>
            <a:endParaRPr lang="en-GB" noProof="0"/>
          </a:p>
        </p:txBody>
      </p:sp>
      <p:sp>
        <p:nvSpPr>
          <p:cNvPr id="19" name="Text Placeholder 24"/>
          <p:cNvSpPr>
            <a:spLocks noGrp="1"/>
          </p:cNvSpPr>
          <p:nvPr>
            <p:ph type="body" sz="quarter" idx="24" hasCustomPrompt="1"/>
          </p:nvPr>
        </p:nvSpPr>
        <p:spPr>
          <a:xfrm>
            <a:off x="8713275" y="3593232"/>
            <a:ext cx="2412000" cy="215960"/>
          </a:xfrm>
          <a:prstGeom prst="rect">
            <a:avLst/>
          </a:prstGeom>
        </p:spPr>
        <p:txBody>
          <a:bodyPr lIns="0" tIns="0" rIns="0" bIns="0" anchor="ctr"/>
          <a:lstStyle>
            <a:lvl1pPr marL="0" indent="0" algn="ctr">
              <a:lnSpc>
                <a:spcPct val="100000"/>
              </a:lnSpc>
              <a:spcBef>
                <a:spcPts val="0"/>
              </a:spcBef>
              <a:buNone/>
              <a:defRPr sz="16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23" name="Title Placeholder 1">
            <a:extLst>
              <a:ext uri="{FF2B5EF4-FFF2-40B4-BE49-F238E27FC236}">
                <a16:creationId xmlns:a16="http://schemas.microsoft.com/office/drawing/2014/main" id="{56AAEBC2-AF95-48C9-9D67-408BDCECB64B}"/>
              </a:ext>
            </a:extLst>
          </p:cNvPr>
          <p:cNvSpPr>
            <a:spLocks noGrp="1"/>
          </p:cNvSpPr>
          <p:nvPr>
            <p:ph type="title" hasCustomPrompt="1"/>
          </p:nvPr>
        </p:nvSpPr>
        <p:spPr>
          <a:xfrm>
            <a:off x="838200" y="540000"/>
            <a:ext cx="10515600" cy="954000"/>
          </a:xfrm>
          <a:prstGeom prst="rect">
            <a:avLst/>
          </a:prstGeom>
        </p:spPr>
        <p:txBody>
          <a:bodyPr vert="horz" lIns="91440" tIns="45720" rIns="91440" bIns="45720" rtlCol="0" anchor="ctr">
            <a:normAutofit/>
          </a:bodyPr>
          <a:lstStyle>
            <a:lvl1pPr>
              <a:defRPr/>
            </a:lvl1pPr>
          </a:lstStyle>
          <a:p>
            <a:r>
              <a:rPr lang="en-US">
                <a:solidFill>
                  <a:srgbClr val="004899"/>
                </a:solidFill>
              </a:rPr>
              <a:t>Team heads of practice groups</a:t>
            </a:r>
          </a:p>
        </p:txBody>
      </p:sp>
    </p:spTree>
    <p:extLst>
      <p:ext uri="{BB962C8B-B14F-4D97-AF65-F5344CB8AC3E}">
        <p14:creationId xmlns:p14="http://schemas.microsoft.com/office/powerpoint/2010/main" val="26919719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am 10 people">
    <p:spTree>
      <p:nvGrpSpPr>
        <p:cNvPr id="1" name=""/>
        <p:cNvGrpSpPr/>
        <p:nvPr/>
      </p:nvGrpSpPr>
      <p:grpSpPr>
        <a:xfrm>
          <a:off x="0" y="0"/>
          <a:ext cx="0" cy="0"/>
          <a:chOff x="0" y="0"/>
          <a:chExt cx="0" cy="0"/>
        </a:xfrm>
      </p:grpSpPr>
      <p:sp>
        <p:nvSpPr>
          <p:cNvPr id="9" name="Picture Placeholder 9"/>
          <p:cNvSpPr>
            <a:spLocks noGrp="1"/>
          </p:cNvSpPr>
          <p:nvPr>
            <p:ph type="pic" sz="quarter" idx="10"/>
          </p:nvPr>
        </p:nvSpPr>
        <p:spPr>
          <a:xfrm>
            <a:off x="1248763" y="1598301"/>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10" name="Text Placeholder 24"/>
          <p:cNvSpPr>
            <a:spLocks noGrp="1"/>
          </p:cNvSpPr>
          <p:nvPr>
            <p:ph type="body" sz="quarter" idx="14" hasCustomPrompt="1"/>
          </p:nvPr>
        </p:nvSpPr>
        <p:spPr>
          <a:xfrm>
            <a:off x="857850" y="2985899"/>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a:t>xxx.xxx@cobalt.legal</a:t>
            </a:r>
            <a:br>
              <a:rPr lang="en-GB" noProof="0"/>
            </a:br>
            <a:r>
              <a:rPr lang="en-GB" noProof="0"/>
              <a:t>+37x xxx </a:t>
            </a:r>
            <a:r>
              <a:rPr lang="en-GB" noProof="0" err="1"/>
              <a:t>xxxx</a:t>
            </a:r>
            <a:endParaRPr lang="en-GB" noProof="0"/>
          </a:p>
        </p:txBody>
      </p:sp>
      <p:sp>
        <p:nvSpPr>
          <p:cNvPr id="11" name="Text Placeholder 24"/>
          <p:cNvSpPr>
            <a:spLocks noGrp="1"/>
          </p:cNvSpPr>
          <p:nvPr>
            <p:ph type="body" sz="quarter" idx="15" hasCustomPrompt="1"/>
          </p:nvPr>
        </p:nvSpPr>
        <p:spPr>
          <a:xfrm>
            <a:off x="848325" y="2781525"/>
            <a:ext cx="1908000" cy="180000"/>
          </a:xfrm>
          <a:prstGeom prst="rect">
            <a:avLst/>
          </a:prstGeom>
        </p:spPr>
        <p:txBody>
          <a:bodyPr lIns="0" tIns="0" rIns="0" bIns="0" anchor="ctr"/>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err="1"/>
              <a:t>Name</a:t>
            </a:r>
            <a:r>
              <a:rPr lang="et-EE"/>
              <a:t> </a:t>
            </a:r>
            <a:r>
              <a:rPr lang="et-EE" err="1"/>
              <a:t>Surname</a:t>
            </a:r>
            <a:endParaRPr lang="en-US"/>
          </a:p>
        </p:txBody>
      </p:sp>
      <p:sp>
        <p:nvSpPr>
          <p:cNvPr id="12" name="Picture Placeholder 9"/>
          <p:cNvSpPr>
            <a:spLocks noGrp="1"/>
          </p:cNvSpPr>
          <p:nvPr>
            <p:ph type="pic" sz="quarter" idx="16"/>
          </p:nvPr>
        </p:nvSpPr>
        <p:spPr>
          <a:xfrm>
            <a:off x="3386292" y="1620109"/>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13" name="Text Placeholder 24"/>
          <p:cNvSpPr>
            <a:spLocks noGrp="1"/>
          </p:cNvSpPr>
          <p:nvPr>
            <p:ph type="body" sz="quarter" idx="17" hasCustomPrompt="1"/>
          </p:nvPr>
        </p:nvSpPr>
        <p:spPr>
          <a:xfrm>
            <a:off x="2996033" y="2985899"/>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14" name="Text Placeholder 24"/>
          <p:cNvSpPr>
            <a:spLocks noGrp="1"/>
          </p:cNvSpPr>
          <p:nvPr>
            <p:ph type="body" sz="quarter" idx="18" hasCustomPrompt="1"/>
          </p:nvPr>
        </p:nvSpPr>
        <p:spPr>
          <a:xfrm>
            <a:off x="2996033" y="2789151"/>
            <a:ext cx="1908000" cy="180000"/>
          </a:xfrm>
          <a:prstGeom prst="rect">
            <a:avLst/>
          </a:prstGeom>
        </p:spPr>
        <p:txBody>
          <a:bodyPr lIns="0" tIns="0" rIns="0" bIns="0" anchor="ctr"/>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15" name="Picture Placeholder 9"/>
          <p:cNvSpPr>
            <a:spLocks noGrp="1"/>
          </p:cNvSpPr>
          <p:nvPr>
            <p:ph type="pic" sz="quarter" idx="19"/>
          </p:nvPr>
        </p:nvSpPr>
        <p:spPr>
          <a:xfrm>
            <a:off x="5544000" y="160952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16" name="Text Placeholder 24"/>
          <p:cNvSpPr>
            <a:spLocks noGrp="1"/>
          </p:cNvSpPr>
          <p:nvPr>
            <p:ph type="body" sz="quarter" idx="20" hasCustomPrompt="1"/>
          </p:nvPr>
        </p:nvSpPr>
        <p:spPr>
          <a:xfrm>
            <a:off x="5133497" y="2985899"/>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17" name="Text Placeholder 24"/>
          <p:cNvSpPr>
            <a:spLocks noGrp="1"/>
          </p:cNvSpPr>
          <p:nvPr>
            <p:ph type="body" sz="quarter" idx="21" hasCustomPrompt="1"/>
          </p:nvPr>
        </p:nvSpPr>
        <p:spPr>
          <a:xfrm>
            <a:off x="5133497" y="2791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18" name="Picture Placeholder 9"/>
          <p:cNvSpPr>
            <a:spLocks noGrp="1"/>
          </p:cNvSpPr>
          <p:nvPr>
            <p:ph type="pic" sz="quarter" idx="22"/>
          </p:nvPr>
        </p:nvSpPr>
        <p:spPr>
          <a:xfrm>
            <a:off x="7671399" y="160952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19" name="Text Placeholder 24"/>
          <p:cNvSpPr>
            <a:spLocks noGrp="1"/>
          </p:cNvSpPr>
          <p:nvPr>
            <p:ph type="body" sz="quarter" idx="23" hasCustomPrompt="1"/>
          </p:nvPr>
        </p:nvSpPr>
        <p:spPr>
          <a:xfrm>
            <a:off x="7281924" y="2985899"/>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20" name="Text Placeholder 24"/>
          <p:cNvSpPr>
            <a:spLocks noGrp="1"/>
          </p:cNvSpPr>
          <p:nvPr>
            <p:ph type="body" sz="quarter" idx="24" hasCustomPrompt="1"/>
          </p:nvPr>
        </p:nvSpPr>
        <p:spPr>
          <a:xfrm>
            <a:off x="7280486" y="2791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21" name="Picture Placeholder 9"/>
          <p:cNvSpPr>
            <a:spLocks noGrp="1"/>
          </p:cNvSpPr>
          <p:nvPr>
            <p:ph type="pic" sz="quarter" idx="25"/>
          </p:nvPr>
        </p:nvSpPr>
        <p:spPr>
          <a:xfrm>
            <a:off x="9820544" y="160952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22" name="Text Placeholder 24"/>
          <p:cNvSpPr>
            <a:spLocks noGrp="1"/>
          </p:cNvSpPr>
          <p:nvPr>
            <p:ph type="body" sz="quarter" idx="26" hasCustomPrompt="1"/>
          </p:nvPr>
        </p:nvSpPr>
        <p:spPr>
          <a:xfrm>
            <a:off x="9440325" y="2985899"/>
            <a:ext cx="190065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23" name="Text Placeholder 24"/>
          <p:cNvSpPr>
            <a:spLocks noGrp="1"/>
          </p:cNvSpPr>
          <p:nvPr>
            <p:ph type="body" sz="quarter" idx="27" hasCustomPrompt="1"/>
          </p:nvPr>
        </p:nvSpPr>
        <p:spPr>
          <a:xfrm>
            <a:off x="9432975" y="2781525"/>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39" name="Picture Placeholder 9">
            <a:extLst>
              <a:ext uri="{FF2B5EF4-FFF2-40B4-BE49-F238E27FC236}">
                <a16:creationId xmlns:a16="http://schemas.microsoft.com/office/drawing/2014/main" id="{42EA7C26-73CA-494D-90A7-A3C9C51F652A}"/>
              </a:ext>
            </a:extLst>
          </p:cNvPr>
          <p:cNvSpPr>
            <a:spLocks noGrp="1"/>
          </p:cNvSpPr>
          <p:nvPr>
            <p:ph type="pic" sz="quarter" idx="29"/>
          </p:nvPr>
        </p:nvSpPr>
        <p:spPr>
          <a:xfrm>
            <a:off x="1258288" y="3575702"/>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40" name="Text Placeholder 24">
            <a:extLst>
              <a:ext uri="{FF2B5EF4-FFF2-40B4-BE49-F238E27FC236}">
                <a16:creationId xmlns:a16="http://schemas.microsoft.com/office/drawing/2014/main" id="{776E902C-4183-4226-8E40-AC8A691FEF52}"/>
              </a:ext>
            </a:extLst>
          </p:cNvPr>
          <p:cNvSpPr>
            <a:spLocks noGrp="1"/>
          </p:cNvSpPr>
          <p:nvPr>
            <p:ph type="body" sz="quarter" idx="30" hasCustomPrompt="1"/>
          </p:nvPr>
        </p:nvSpPr>
        <p:spPr>
          <a:xfrm>
            <a:off x="857850" y="4956375"/>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41" name="Text Placeholder 24">
            <a:extLst>
              <a:ext uri="{FF2B5EF4-FFF2-40B4-BE49-F238E27FC236}">
                <a16:creationId xmlns:a16="http://schemas.microsoft.com/office/drawing/2014/main" id="{08FAEE72-377B-40E6-8326-E0BED25048B9}"/>
              </a:ext>
            </a:extLst>
          </p:cNvPr>
          <p:cNvSpPr>
            <a:spLocks noGrp="1"/>
          </p:cNvSpPr>
          <p:nvPr>
            <p:ph type="body" sz="quarter" idx="31" hasCustomPrompt="1"/>
          </p:nvPr>
        </p:nvSpPr>
        <p:spPr>
          <a:xfrm>
            <a:off x="857850" y="4749401"/>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42" name="Picture Placeholder 9">
            <a:extLst>
              <a:ext uri="{FF2B5EF4-FFF2-40B4-BE49-F238E27FC236}">
                <a16:creationId xmlns:a16="http://schemas.microsoft.com/office/drawing/2014/main" id="{097D8F98-23D7-4748-AF82-8771BB231403}"/>
              </a:ext>
            </a:extLst>
          </p:cNvPr>
          <p:cNvSpPr>
            <a:spLocks noGrp="1"/>
          </p:cNvSpPr>
          <p:nvPr>
            <p:ph type="pic" sz="quarter" idx="32"/>
          </p:nvPr>
        </p:nvSpPr>
        <p:spPr>
          <a:xfrm>
            <a:off x="3386292" y="357352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43" name="Text Placeholder 24">
            <a:extLst>
              <a:ext uri="{FF2B5EF4-FFF2-40B4-BE49-F238E27FC236}">
                <a16:creationId xmlns:a16="http://schemas.microsoft.com/office/drawing/2014/main" id="{839634DA-9A61-43FF-B738-3C8FBBD35C1C}"/>
              </a:ext>
            </a:extLst>
          </p:cNvPr>
          <p:cNvSpPr>
            <a:spLocks noGrp="1"/>
          </p:cNvSpPr>
          <p:nvPr>
            <p:ph type="body" sz="quarter" idx="33" hasCustomPrompt="1"/>
          </p:nvPr>
        </p:nvSpPr>
        <p:spPr>
          <a:xfrm>
            <a:off x="2996033" y="4956375"/>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44" name="Text Placeholder 24">
            <a:extLst>
              <a:ext uri="{FF2B5EF4-FFF2-40B4-BE49-F238E27FC236}">
                <a16:creationId xmlns:a16="http://schemas.microsoft.com/office/drawing/2014/main" id="{B3D3063E-BD9C-49AA-B332-36FB39D17376}"/>
              </a:ext>
            </a:extLst>
          </p:cNvPr>
          <p:cNvSpPr>
            <a:spLocks noGrp="1"/>
          </p:cNvSpPr>
          <p:nvPr>
            <p:ph type="body" sz="quarter" idx="34" hasCustomPrompt="1"/>
          </p:nvPr>
        </p:nvSpPr>
        <p:spPr>
          <a:xfrm>
            <a:off x="2998650" y="4749401"/>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45" name="Picture Placeholder 9">
            <a:extLst>
              <a:ext uri="{FF2B5EF4-FFF2-40B4-BE49-F238E27FC236}">
                <a16:creationId xmlns:a16="http://schemas.microsoft.com/office/drawing/2014/main" id="{99B79382-5D1F-4B48-ACDD-15AA64912D28}"/>
              </a:ext>
            </a:extLst>
          </p:cNvPr>
          <p:cNvSpPr>
            <a:spLocks noGrp="1"/>
          </p:cNvSpPr>
          <p:nvPr>
            <p:ph type="pic" sz="quarter" idx="35"/>
          </p:nvPr>
        </p:nvSpPr>
        <p:spPr>
          <a:xfrm>
            <a:off x="5543999" y="357704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46" name="Text Placeholder 24">
            <a:extLst>
              <a:ext uri="{FF2B5EF4-FFF2-40B4-BE49-F238E27FC236}">
                <a16:creationId xmlns:a16="http://schemas.microsoft.com/office/drawing/2014/main" id="{5D1D21B9-24F2-4772-94A6-01E045DDC3CD}"/>
              </a:ext>
            </a:extLst>
          </p:cNvPr>
          <p:cNvSpPr>
            <a:spLocks noGrp="1"/>
          </p:cNvSpPr>
          <p:nvPr>
            <p:ph type="body" sz="quarter" idx="36" hasCustomPrompt="1"/>
          </p:nvPr>
        </p:nvSpPr>
        <p:spPr>
          <a:xfrm>
            <a:off x="5134216" y="4956375"/>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47" name="Text Placeholder 24">
            <a:extLst>
              <a:ext uri="{FF2B5EF4-FFF2-40B4-BE49-F238E27FC236}">
                <a16:creationId xmlns:a16="http://schemas.microsoft.com/office/drawing/2014/main" id="{9633EA95-0825-494F-BD43-829C16646088}"/>
              </a:ext>
            </a:extLst>
          </p:cNvPr>
          <p:cNvSpPr>
            <a:spLocks noGrp="1"/>
          </p:cNvSpPr>
          <p:nvPr>
            <p:ph type="body" sz="quarter" idx="37" hasCustomPrompt="1"/>
          </p:nvPr>
        </p:nvSpPr>
        <p:spPr>
          <a:xfrm>
            <a:off x="5145900" y="475200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48" name="Picture Placeholder 9">
            <a:extLst>
              <a:ext uri="{FF2B5EF4-FFF2-40B4-BE49-F238E27FC236}">
                <a16:creationId xmlns:a16="http://schemas.microsoft.com/office/drawing/2014/main" id="{DCA3D09F-1398-4A58-8DC0-92DFFB544424}"/>
              </a:ext>
            </a:extLst>
          </p:cNvPr>
          <p:cNvSpPr>
            <a:spLocks noGrp="1"/>
          </p:cNvSpPr>
          <p:nvPr>
            <p:ph type="pic" sz="quarter" idx="38"/>
          </p:nvPr>
        </p:nvSpPr>
        <p:spPr>
          <a:xfrm>
            <a:off x="7681528" y="356850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49" name="Text Placeholder 24">
            <a:extLst>
              <a:ext uri="{FF2B5EF4-FFF2-40B4-BE49-F238E27FC236}">
                <a16:creationId xmlns:a16="http://schemas.microsoft.com/office/drawing/2014/main" id="{39960ACF-B51C-466F-9251-C14C03936E4F}"/>
              </a:ext>
            </a:extLst>
          </p:cNvPr>
          <p:cNvSpPr>
            <a:spLocks noGrp="1"/>
          </p:cNvSpPr>
          <p:nvPr>
            <p:ph type="body" sz="quarter" idx="39" hasCustomPrompt="1"/>
          </p:nvPr>
        </p:nvSpPr>
        <p:spPr>
          <a:xfrm>
            <a:off x="7272399" y="4956375"/>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50" name="Text Placeholder 24">
            <a:extLst>
              <a:ext uri="{FF2B5EF4-FFF2-40B4-BE49-F238E27FC236}">
                <a16:creationId xmlns:a16="http://schemas.microsoft.com/office/drawing/2014/main" id="{1E4400C8-6E68-40C1-A92D-F361DFD65D13}"/>
              </a:ext>
            </a:extLst>
          </p:cNvPr>
          <p:cNvSpPr>
            <a:spLocks noGrp="1"/>
          </p:cNvSpPr>
          <p:nvPr>
            <p:ph type="body" sz="quarter" idx="40" hasCustomPrompt="1"/>
          </p:nvPr>
        </p:nvSpPr>
        <p:spPr>
          <a:xfrm>
            <a:off x="7276200" y="4749401"/>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51" name="Picture Placeholder 9">
            <a:extLst>
              <a:ext uri="{FF2B5EF4-FFF2-40B4-BE49-F238E27FC236}">
                <a16:creationId xmlns:a16="http://schemas.microsoft.com/office/drawing/2014/main" id="{C36545FF-6E94-49B3-82BB-84A4A5368222}"/>
              </a:ext>
            </a:extLst>
          </p:cNvPr>
          <p:cNvSpPr>
            <a:spLocks noGrp="1"/>
          </p:cNvSpPr>
          <p:nvPr>
            <p:ph type="pic" sz="quarter" idx="41"/>
          </p:nvPr>
        </p:nvSpPr>
        <p:spPr>
          <a:xfrm>
            <a:off x="9820545" y="357352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52" name="Text Placeholder 24">
            <a:extLst>
              <a:ext uri="{FF2B5EF4-FFF2-40B4-BE49-F238E27FC236}">
                <a16:creationId xmlns:a16="http://schemas.microsoft.com/office/drawing/2014/main" id="{A028CDB3-7885-4EDE-9292-3EFA97D6FE26}"/>
              </a:ext>
            </a:extLst>
          </p:cNvPr>
          <p:cNvSpPr>
            <a:spLocks noGrp="1"/>
          </p:cNvSpPr>
          <p:nvPr>
            <p:ph type="body" sz="quarter" idx="42" hasCustomPrompt="1"/>
          </p:nvPr>
        </p:nvSpPr>
        <p:spPr>
          <a:xfrm>
            <a:off x="9420107" y="4958253"/>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53" name="Text Placeholder 24">
            <a:extLst>
              <a:ext uri="{FF2B5EF4-FFF2-40B4-BE49-F238E27FC236}">
                <a16:creationId xmlns:a16="http://schemas.microsoft.com/office/drawing/2014/main" id="{0650EC93-1583-4684-A5E4-73A4AF8BBD18}"/>
              </a:ext>
            </a:extLst>
          </p:cNvPr>
          <p:cNvSpPr>
            <a:spLocks noGrp="1"/>
          </p:cNvSpPr>
          <p:nvPr>
            <p:ph type="body" sz="quarter" idx="43" hasCustomPrompt="1"/>
          </p:nvPr>
        </p:nvSpPr>
        <p:spPr>
          <a:xfrm>
            <a:off x="9421275" y="4749401"/>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err="1"/>
              <a:t>Name</a:t>
            </a:r>
            <a:r>
              <a:rPr lang="et-EE"/>
              <a:t> </a:t>
            </a:r>
            <a:r>
              <a:rPr lang="et-EE" err="1"/>
              <a:t>Surname</a:t>
            </a:r>
            <a:endParaRPr lang="en-US"/>
          </a:p>
        </p:txBody>
      </p:sp>
      <p:sp>
        <p:nvSpPr>
          <p:cNvPr id="37" name="Title Placeholder 1">
            <a:extLst>
              <a:ext uri="{FF2B5EF4-FFF2-40B4-BE49-F238E27FC236}">
                <a16:creationId xmlns:a16="http://schemas.microsoft.com/office/drawing/2014/main" id="{E8D35E0F-EEC5-4026-8DD0-83FCDA9E985D}"/>
              </a:ext>
            </a:extLst>
          </p:cNvPr>
          <p:cNvSpPr>
            <a:spLocks noGrp="1"/>
          </p:cNvSpPr>
          <p:nvPr>
            <p:ph type="title" hasCustomPrompt="1"/>
          </p:nvPr>
        </p:nvSpPr>
        <p:spPr>
          <a:xfrm>
            <a:off x="838800" y="540000"/>
            <a:ext cx="10515600" cy="954000"/>
          </a:xfrm>
          <a:prstGeom prst="rect">
            <a:avLst/>
          </a:prstGeom>
        </p:spPr>
        <p:txBody>
          <a:bodyPr vert="horz" lIns="91440" tIns="45720" rIns="91440" bIns="45720" rtlCol="0" anchor="ctr">
            <a:normAutofit/>
          </a:bodyPr>
          <a:lstStyle>
            <a:lvl1pPr>
              <a:defRPr/>
            </a:lvl1pPr>
          </a:lstStyle>
          <a:p>
            <a:r>
              <a:rPr lang="en-US"/>
              <a:t>Team</a:t>
            </a:r>
            <a:endParaRPr lang="en-GB"/>
          </a:p>
        </p:txBody>
      </p:sp>
    </p:spTree>
    <p:extLst>
      <p:ext uri="{BB962C8B-B14F-4D97-AF65-F5344CB8AC3E}">
        <p14:creationId xmlns:p14="http://schemas.microsoft.com/office/powerpoint/2010/main" val="2993747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am 15 people">
    <p:spTree>
      <p:nvGrpSpPr>
        <p:cNvPr id="1" name=""/>
        <p:cNvGrpSpPr/>
        <p:nvPr/>
      </p:nvGrpSpPr>
      <p:grpSpPr>
        <a:xfrm>
          <a:off x="0" y="0"/>
          <a:ext cx="0" cy="0"/>
          <a:chOff x="0" y="0"/>
          <a:chExt cx="0" cy="0"/>
        </a:xfrm>
      </p:grpSpPr>
      <p:sp>
        <p:nvSpPr>
          <p:cNvPr id="59" name="Picture Placeholder 9">
            <a:extLst>
              <a:ext uri="{FF2B5EF4-FFF2-40B4-BE49-F238E27FC236}">
                <a16:creationId xmlns:a16="http://schemas.microsoft.com/office/drawing/2014/main" id="{708220E7-B732-47D9-AF91-718BD35D3D14}"/>
              </a:ext>
            </a:extLst>
          </p:cNvPr>
          <p:cNvSpPr>
            <a:spLocks noGrp="1"/>
          </p:cNvSpPr>
          <p:nvPr>
            <p:ph type="pic" sz="quarter" idx="16"/>
          </p:nvPr>
        </p:nvSpPr>
        <p:spPr>
          <a:xfrm>
            <a:off x="3432623" y="394767"/>
            <a:ext cx="1107123" cy="1106296"/>
          </a:xfrm>
          <a:prstGeom prst="ellipse">
            <a:avLst/>
          </a:prstGeom>
          <a:solidFill>
            <a:srgbClr val="E8EBF6"/>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60" name="Text Placeholder 24">
            <a:extLst>
              <a:ext uri="{FF2B5EF4-FFF2-40B4-BE49-F238E27FC236}">
                <a16:creationId xmlns:a16="http://schemas.microsoft.com/office/drawing/2014/main" id="{0DAF65DC-07B2-44EF-A526-202B6CE647A5}"/>
              </a:ext>
            </a:extLst>
          </p:cNvPr>
          <p:cNvSpPr>
            <a:spLocks noGrp="1"/>
          </p:cNvSpPr>
          <p:nvPr>
            <p:ph type="body" sz="quarter" idx="17" hasCustomPrompt="1"/>
          </p:nvPr>
        </p:nvSpPr>
        <p:spPr>
          <a:xfrm>
            <a:off x="3036477" y="1766865"/>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61" name="Text Placeholder 24">
            <a:extLst>
              <a:ext uri="{FF2B5EF4-FFF2-40B4-BE49-F238E27FC236}">
                <a16:creationId xmlns:a16="http://schemas.microsoft.com/office/drawing/2014/main" id="{4A8C8AA3-BEAF-42B5-AC8A-301B48E3A7D1}"/>
              </a:ext>
            </a:extLst>
          </p:cNvPr>
          <p:cNvSpPr>
            <a:spLocks noGrp="1"/>
          </p:cNvSpPr>
          <p:nvPr>
            <p:ph type="body" sz="quarter" idx="18" hasCustomPrompt="1"/>
          </p:nvPr>
        </p:nvSpPr>
        <p:spPr>
          <a:xfrm>
            <a:off x="3036477" y="1567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62" name="Picture Placeholder 9">
            <a:extLst>
              <a:ext uri="{FF2B5EF4-FFF2-40B4-BE49-F238E27FC236}">
                <a16:creationId xmlns:a16="http://schemas.microsoft.com/office/drawing/2014/main" id="{BA753221-6FEA-46D1-8DE8-AF8A6F959FD1}"/>
              </a:ext>
            </a:extLst>
          </p:cNvPr>
          <p:cNvSpPr>
            <a:spLocks noGrp="1"/>
          </p:cNvSpPr>
          <p:nvPr>
            <p:ph type="pic" sz="quarter" idx="19"/>
          </p:nvPr>
        </p:nvSpPr>
        <p:spPr>
          <a:xfrm>
            <a:off x="5479498" y="409624"/>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63" name="Text Placeholder 24">
            <a:extLst>
              <a:ext uri="{FF2B5EF4-FFF2-40B4-BE49-F238E27FC236}">
                <a16:creationId xmlns:a16="http://schemas.microsoft.com/office/drawing/2014/main" id="{96FFF6B0-CDE1-453E-AD55-55F4E87AC066}"/>
              </a:ext>
            </a:extLst>
          </p:cNvPr>
          <p:cNvSpPr>
            <a:spLocks noGrp="1"/>
          </p:cNvSpPr>
          <p:nvPr>
            <p:ph type="body" sz="quarter" idx="20" hasCustomPrompt="1"/>
          </p:nvPr>
        </p:nvSpPr>
        <p:spPr>
          <a:xfrm>
            <a:off x="5129962" y="1759027"/>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64" name="Text Placeholder 24">
            <a:extLst>
              <a:ext uri="{FF2B5EF4-FFF2-40B4-BE49-F238E27FC236}">
                <a16:creationId xmlns:a16="http://schemas.microsoft.com/office/drawing/2014/main" id="{52BACE50-5C52-4937-BD32-85B19736A6C5}"/>
              </a:ext>
            </a:extLst>
          </p:cNvPr>
          <p:cNvSpPr>
            <a:spLocks noGrp="1"/>
          </p:cNvSpPr>
          <p:nvPr>
            <p:ph type="body" sz="quarter" idx="21" hasCustomPrompt="1"/>
          </p:nvPr>
        </p:nvSpPr>
        <p:spPr>
          <a:xfrm>
            <a:off x="5129962" y="1567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65" name="Picture Placeholder 9">
            <a:extLst>
              <a:ext uri="{FF2B5EF4-FFF2-40B4-BE49-F238E27FC236}">
                <a16:creationId xmlns:a16="http://schemas.microsoft.com/office/drawing/2014/main" id="{331F7301-86DB-4D4A-B948-6223315046D7}"/>
              </a:ext>
            </a:extLst>
          </p:cNvPr>
          <p:cNvSpPr>
            <a:spLocks noGrp="1"/>
          </p:cNvSpPr>
          <p:nvPr>
            <p:ph type="pic" sz="quarter" idx="22"/>
          </p:nvPr>
        </p:nvSpPr>
        <p:spPr>
          <a:xfrm>
            <a:off x="7636613" y="40329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66" name="Text Placeholder 24">
            <a:extLst>
              <a:ext uri="{FF2B5EF4-FFF2-40B4-BE49-F238E27FC236}">
                <a16:creationId xmlns:a16="http://schemas.microsoft.com/office/drawing/2014/main" id="{E6A7B91A-52E9-4C8A-ABC6-183100846F25}"/>
              </a:ext>
            </a:extLst>
          </p:cNvPr>
          <p:cNvSpPr>
            <a:spLocks noGrp="1"/>
          </p:cNvSpPr>
          <p:nvPr>
            <p:ph type="body" sz="quarter" idx="23" hasCustomPrompt="1"/>
          </p:nvPr>
        </p:nvSpPr>
        <p:spPr>
          <a:xfrm>
            <a:off x="7233336" y="1759027"/>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67" name="Text Placeholder 24">
            <a:extLst>
              <a:ext uri="{FF2B5EF4-FFF2-40B4-BE49-F238E27FC236}">
                <a16:creationId xmlns:a16="http://schemas.microsoft.com/office/drawing/2014/main" id="{7AF4F9D5-0A46-4812-9400-0496738AC200}"/>
              </a:ext>
            </a:extLst>
          </p:cNvPr>
          <p:cNvSpPr>
            <a:spLocks noGrp="1"/>
          </p:cNvSpPr>
          <p:nvPr>
            <p:ph type="body" sz="quarter" idx="24" hasCustomPrompt="1"/>
          </p:nvPr>
        </p:nvSpPr>
        <p:spPr>
          <a:xfrm>
            <a:off x="7236175" y="1567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68" name="Picture Placeholder 9">
            <a:extLst>
              <a:ext uri="{FF2B5EF4-FFF2-40B4-BE49-F238E27FC236}">
                <a16:creationId xmlns:a16="http://schemas.microsoft.com/office/drawing/2014/main" id="{D98AE036-21B4-46FC-B094-BA9277721B5F}"/>
              </a:ext>
            </a:extLst>
          </p:cNvPr>
          <p:cNvSpPr>
            <a:spLocks noGrp="1"/>
          </p:cNvSpPr>
          <p:nvPr>
            <p:ph type="pic" sz="quarter" idx="56"/>
          </p:nvPr>
        </p:nvSpPr>
        <p:spPr>
          <a:xfrm>
            <a:off x="9735400" y="40329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69" name="Text Placeholder 24">
            <a:extLst>
              <a:ext uri="{FF2B5EF4-FFF2-40B4-BE49-F238E27FC236}">
                <a16:creationId xmlns:a16="http://schemas.microsoft.com/office/drawing/2014/main" id="{E5DB8BAE-D9D2-44E4-95B5-F3E2043613C5}"/>
              </a:ext>
            </a:extLst>
          </p:cNvPr>
          <p:cNvSpPr>
            <a:spLocks noGrp="1"/>
          </p:cNvSpPr>
          <p:nvPr>
            <p:ph type="body" sz="quarter" idx="26" hasCustomPrompt="1"/>
          </p:nvPr>
        </p:nvSpPr>
        <p:spPr>
          <a:xfrm>
            <a:off x="9334962" y="1761516"/>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70" name="Text Placeholder 24">
            <a:extLst>
              <a:ext uri="{FF2B5EF4-FFF2-40B4-BE49-F238E27FC236}">
                <a16:creationId xmlns:a16="http://schemas.microsoft.com/office/drawing/2014/main" id="{FBF4719D-2CC3-4744-BB7D-8FA9C56F6B6F}"/>
              </a:ext>
            </a:extLst>
          </p:cNvPr>
          <p:cNvSpPr>
            <a:spLocks noGrp="1"/>
          </p:cNvSpPr>
          <p:nvPr>
            <p:ph type="body" sz="quarter" idx="27" hasCustomPrompt="1"/>
          </p:nvPr>
        </p:nvSpPr>
        <p:spPr>
          <a:xfrm>
            <a:off x="9334961" y="1567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71" name="Picture Placeholder 9">
            <a:extLst>
              <a:ext uri="{FF2B5EF4-FFF2-40B4-BE49-F238E27FC236}">
                <a16:creationId xmlns:a16="http://schemas.microsoft.com/office/drawing/2014/main" id="{7F381C3C-3D24-4A66-810D-0F448BD39198}"/>
              </a:ext>
            </a:extLst>
          </p:cNvPr>
          <p:cNvSpPr>
            <a:spLocks noGrp="1"/>
          </p:cNvSpPr>
          <p:nvPr>
            <p:ph type="pic" sz="quarter" idx="57"/>
          </p:nvPr>
        </p:nvSpPr>
        <p:spPr>
          <a:xfrm>
            <a:off x="1325320" y="230498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72" name="Text Placeholder 24">
            <a:extLst>
              <a:ext uri="{FF2B5EF4-FFF2-40B4-BE49-F238E27FC236}">
                <a16:creationId xmlns:a16="http://schemas.microsoft.com/office/drawing/2014/main" id="{F330CB07-A1CF-4AF1-94E6-7A90C2E55BD1}"/>
              </a:ext>
            </a:extLst>
          </p:cNvPr>
          <p:cNvSpPr>
            <a:spLocks noGrp="1"/>
          </p:cNvSpPr>
          <p:nvPr>
            <p:ph type="body" sz="quarter" idx="58" hasCustomPrompt="1"/>
          </p:nvPr>
        </p:nvSpPr>
        <p:spPr>
          <a:xfrm>
            <a:off x="924883" y="3671269"/>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73" name="Text Placeholder 24">
            <a:extLst>
              <a:ext uri="{FF2B5EF4-FFF2-40B4-BE49-F238E27FC236}">
                <a16:creationId xmlns:a16="http://schemas.microsoft.com/office/drawing/2014/main" id="{C43507C5-8D2F-4A81-BA0E-2A14272698A1}"/>
              </a:ext>
            </a:extLst>
          </p:cNvPr>
          <p:cNvSpPr>
            <a:spLocks noGrp="1"/>
          </p:cNvSpPr>
          <p:nvPr>
            <p:ph type="body" sz="quarter" idx="59" hasCustomPrompt="1"/>
          </p:nvPr>
        </p:nvSpPr>
        <p:spPr>
          <a:xfrm>
            <a:off x="924883"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74" name="Picture Placeholder 9">
            <a:extLst>
              <a:ext uri="{FF2B5EF4-FFF2-40B4-BE49-F238E27FC236}">
                <a16:creationId xmlns:a16="http://schemas.microsoft.com/office/drawing/2014/main" id="{63E027B8-4982-42C6-980F-2225E0EA8CA4}"/>
              </a:ext>
            </a:extLst>
          </p:cNvPr>
          <p:cNvSpPr>
            <a:spLocks noGrp="1"/>
          </p:cNvSpPr>
          <p:nvPr>
            <p:ph type="pic" sz="quarter" idx="60"/>
          </p:nvPr>
        </p:nvSpPr>
        <p:spPr>
          <a:xfrm>
            <a:off x="3436916" y="2302767"/>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75" name="Text Placeholder 24">
            <a:extLst>
              <a:ext uri="{FF2B5EF4-FFF2-40B4-BE49-F238E27FC236}">
                <a16:creationId xmlns:a16="http://schemas.microsoft.com/office/drawing/2014/main" id="{4152FB56-6A1B-4A39-9645-FFF40B9C7623}"/>
              </a:ext>
            </a:extLst>
          </p:cNvPr>
          <p:cNvSpPr>
            <a:spLocks noGrp="1"/>
          </p:cNvSpPr>
          <p:nvPr>
            <p:ph type="body" sz="quarter" idx="61" hasCustomPrompt="1"/>
          </p:nvPr>
        </p:nvSpPr>
        <p:spPr>
          <a:xfrm>
            <a:off x="3032185" y="3671269"/>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76" name="Text Placeholder 24">
            <a:extLst>
              <a:ext uri="{FF2B5EF4-FFF2-40B4-BE49-F238E27FC236}">
                <a16:creationId xmlns:a16="http://schemas.microsoft.com/office/drawing/2014/main" id="{ACE7B52A-1C01-48D7-B832-5165E40954F2}"/>
              </a:ext>
            </a:extLst>
          </p:cNvPr>
          <p:cNvSpPr>
            <a:spLocks noGrp="1"/>
          </p:cNvSpPr>
          <p:nvPr>
            <p:ph type="body" sz="quarter" idx="62" hasCustomPrompt="1"/>
          </p:nvPr>
        </p:nvSpPr>
        <p:spPr>
          <a:xfrm>
            <a:off x="3030083"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77" name="Picture Placeholder 9">
            <a:extLst>
              <a:ext uri="{FF2B5EF4-FFF2-40B4-BE49-F238E27FC236}">
                <a16:creationId xmlns:a16="http://schemas.microsoft.com/office/drawing/2014/main" id="{B383FF62-BD04-4783-AC75-5F4FAD39455A}"/>
              </a:ext>
            </a:extLst>
          </p:cNvPr>
          <p:cNvSpPr>
            <a:spLocks noGrp="1"/>
          </p:cNvSpPr>
          <p:nvPr>
            <p:ph type="pic" sz="quarter" idx="63"/>
          </p:nvPr>
        </p:nvSpPr>
        <p:spPr>
          <a:xfrm>
            <a:off x="5543551" y="230039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78" name="Text Placeholder 24">
            <a:extLst>
              <a:ext uri="{FF2B5EF4-FFF2-40B4-BE49-F238E27FC236}">
                <a16:creationId xmlns:a16="http://schemas.microsoft.com/office/drawing/2014/main" id="{5E9144C3-D630-4BBE-99A2-92E7553BC1C0}"/>
              </a:ext>
            </a:extLst>
          </p:cNvPr>
          <p:cNvSpPr>
            <a:spLocks noGrp="1"/>
          </p:cNvSpPr>
          <p:nvPr>
            <p:ph type="body" sz="quarter" idx="64" hasCustomPrompt="1"/>
          </p:nvPr>
        </p:nvSpPr>
        <p:spPr>
          <a:xfrm>
            <a:off x="5134180" y="3671269"/>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79" name="Text Placeholder 24">
            <a:extLst>
              <a:ext uri="{FF2B5EF4-FFF2-40B4-BE49-F238E27FC236}">
                <a16:creationId xmlns:a16="http://schemas.microsoft.com/office/drawing/2014/main" id="{AC54BEE3-CD74-4B95-9413-A24AD886AEA1}"/>
              </a:ext>
            </a:extLst>
          </p:cNvPr>
          <p:cNvSpPr>
            <a:spLocks noGrp="1"/>
          </p:cNvSpPr>
          <p:nvPr>
            <p:ph type="body" sz="quarter" idx="65" hasCustomPrompt="1"/>
          </p:nvPr>
        </p:nvSpPr>
        <p:spPr>
          <a:xfrm>
            <a:off x="5131710"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80" name="Picture Placeholder 9">
            <a:extLst>
              <a:ext uri="{FF2B5EF4-FFF2-40B4-BE49-F238E27FC236}">
                <a16:creationId xmlns:a16="http://schemas.microsoft.com/office/drawing/2014/main" id="{3E4173CD-8195-4CEA-AA36-23C1B0407068}"/>
              </a:ext>
            </a:extLst>
          </p:cNvPr>
          <p:cNvSpPr>
            <a:spLocks noGrp="1"/>
          </p:cNvSpPr>
          <p:nvPr>
            <p:ph type="pic" sz="quarter" idx="66"/>
          </p:nvPr>
        </p:nvSpPr>
        <p:spPr>
          <a:xfrm>
            <a:off x="7629433" y="230164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81" name="Text Placeholder 24">
            <a:extLst>
              <a:ext uri="{FF2B5EF4-FFF2-40B4-BE49-F238E27FC236}">
                <a16:creationId xmlns:a16="http://schemas.microsoft.com/office/drawing/2014/main" id="{EFDF6ACB-32D8-4275-857D-01A205733148}"/>
              </a:ext>
            </a:extLst>
          </p:cNvPr>
          <p:cNvSpPr>
            <a:spLocks noGrp="1"/>
          </p:cNvSpPr>
          <p:nvPr>
            <p:ph type="body" sz="quarter" idx="67" hasCustomPrompt="1"/>
          </p:nvPr>
        </p:nvSpPr>
        <p:spPr>
          <a:xfrm>
            <a:off x="7233336" y="3670758"/>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82" name="Text Placeholder 24">
            <a:extLst>
              <a:ext uri="{FF2B5EF4-FFF2-40B4-BE49-F238E27FC236}">
                <a16:creationId xmlns:a16="http://schemas.microsoft.com/office/drawing/2014/main" id="{D99F7407-FB19-4401-87C7-C75CD763DF08}"/>
              </a:ext>
            </a:extLst>
          </p:cNvPr>
          <p:cNvSpPr>
            <a:spLocks noGrp="1"/>
          </p:cNvSpPr>
          <p:nvPr>
            <p:ph type="body" sz="quarter" idx="68" hasCustomPrompt="1"/>
          </p:nvPr>
        </p:nvSpPr>
        <p:spPr>
          <a:xfrm>
            <a:off x="7233336"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83" name="Picture Placeholder 9">
            <a:extLst>
              <a:ext uri="{FF2B5EF4-FFF2-40B4-BE49-F238E27FC236}">
                <a16:creationId xmlns:a16="http://schemas.microsoft.com/office/drawing/2014/main" id="{8E278CBF-C743-4915-92A0-DB05FA131A6B}"/>
              </a:ext>
            </a:extLst>
          </p:cNvPr>
          <p:cNvSpPr>
            <a:spLocks noGrp="1"/>
          </p:cNvSpPr>
          <p:nvPr>
            <p:ph type="pic" sz="quarter" idx="69"/>
          </p:nvPr>
        </p:nvSpPr>
        <p:spPr>
          <a:xfrm>
            <a:off x="9735400" y="230039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84" name="Text Placeholder 24">
            <a:extLst>
              <a:ext uri="{FF2B5EF4-FFF2-40B4-BE49-F238E27FC236}">
                <a16:creationId xmlns:a16="http://schemas.microsoft.com/office/drawing/2014/main" id="{7ACA3CCF-BED3-4D58-A80A-FCE3F2EFFCCA}"/>
              </a:ext>
            </a:extLst>
          </p:cNvPr>
          <p:cNvSpPr>
            <a:spLocks noGrp="1"/>
          </p:cNvSpPr>
          <p:nvPr>
            <p:ph type="body" sz="quarter" idx="70" hasCustomPrompt="1"/>
          </p:nvPr>
        </p:nvSpPr>
        <p:spPr>
          <a:xfrm>
            <a:off x="9340638" y="3670758"/>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85" name="Text Placeholder 24">
            <a:extLst>
              <a:ext uri="{FF2B5EF4-FFF2-40B4-BE49-F238E27FC236}">
                <a16:creationId xmlns:a16="http://schemas.microsoft.com/office/drawing/2014/main" id="{94CF51C5-9F93-4C88-BC9D-50738E64AD5F}"/>
              </a:ext>
            </a:extLst>
          </p:cNvPr>
          <p:cNvSpPr>
            <a:spLocks noGrp="1"/>
          </p:cNvSpPr>
          <p:nvPr>
            <p:ph type="body" sz="quarter" idx="71" hasCustomPrompt="1"/>
          </p:nvPr>
        </p:nvSpPr>
        <p:spPr>
          <a:xfrm>
            <a:off x="9334962"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86" name="Picture Placeholder 9">
            <a:extLst>
              <a:ext uri="{FF2B5EF4-FFF2-40B4-BE49-F238E27FC236}">
                <a16:creationId xmlns:a16="http://schemas.microsoft.com/office/drawing/2014/main" id="{D211D7A9-7692-4631-9E37-CB2EA0F43DEF}"/>
              </a:ext>
            </a:extLst>
          </p:cNvPr>
          <p:cNvSpPr>
            <a:spLocks noGrp="1"/>
          </p:cNvSpPr>
          <p:nvPr>
            <p:ph type="pic" sz="quarter" idx="72"/>
          </p:nvPr>
        </p:nvSpPr>
        <p:spPr>
          <a:xfrm>
            <a:off x="1325321" y="4209371"/>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87" name="Text Placeholder 24">
            <a:extLst>
              <a:ext uri="{FF2B5EF4-FFF2-40B4-BE49-F238E27FC236}">
                <a16:creationId xmlns:a16="http://schemas.microsoft.com/office/drawing/2014/main" id="{26C4E5DB-D0D2-4AB2-875F-53E97B805702}"/>
              </a:ext>
            </a:extLst>
          </p:cNvPr>
          <p:cNvSpPr>
            <a:spLocks noGrp="1"/>
          </p:cNvSpPr>
          <p:nvPr>
            <p:ph type="body" sz="quarter" idx="73" hasCustomPrompt="1"/>
          </p:nvPr>
        </p:nvSpPr>
        <p:spPr>
          <a:xfrm>
            <a:off x="930190" y="5578211"/>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88" name="Text Placeholder 24">
            <a:extLst>
              <a:ext uri="{FF2B5EF4-FFF2-40B4-BE49-F238E27FC236}">
                <a16:creationId xmlns:a16="http://schemas.microsoft.com/office/drawing/2014/main" id="{854E5CC5-AD12-4E22-892D-761DC44AD834}"/>
              </a:ext>
            </a:extLst>
          </p:cNvPr>
          <p:cNvSpPr>
            <a:spLocks noGrp="1"/>
          </p:cNvSpPr>
          <p:nvPr>
            <p:ph type="body" sz="quarter" idx="74" hasCustomPrompt="1"/>
          </p:nvPr>
        </p:nvSpPr>
        <p:spPr>
          <a:xfrm>
            <a:off x="924883"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89" name="Picture Placeholder 9">
            <a:extLst>
              <a:ext uri="{FF2B5EF4-FFF2-40B4-BE49-F238E27FC236}">
                <a16:creationId xmlns:a16="http://schemas.microsoft.com/office/drawing/2014/main" id="{99F86E1A-2BCD-4E20-AF05-7C234D0D393A}"/>
              </a:ext>
            </a:extLst>
          </p:cNvPr>
          <p:cNvSpPr>
            <a:spLocks noGrp="1"/>
          </p:cNvSpPr>
          <p:nvPr>
            <p:ph type="pic" sz="quarter" idx="75"/>
          </p:nvPr>
        </p:nvSpPr>
        <p:spPr>
          <a:xfrm>
            <a:off x="3432623" y="4211909"/>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90" name="Text Placeholder 24">
            <a:extLst>
              <a:ext uri="{FF2B5EF4-FFF2-40B4-BE49-F238E27FC236}">
                <a16:creationId xmlns:a16="http://schemas.microsoft.com/office/drawing/2014/main" id="{1603D837-13C7-4B99-A7EE-3202CB40C77A}"/>
              </a:ext>
            </a:extLst>
          </p:cNvPr>
          <p:cNvSpPr>
            <a:spLocks noGrp="1"/>
          </p:cNvSpPr>
          <p:nvPr>
            <p:ph type="body" sz="quarter" idx="76" hasCustomPrompt="1"/>
          </p:nvPr>
        </p:nvSpPr>
        <p:spPr>
          <a:xfrm>
            <a:off x="3032185" y="5580000"/>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91" name="Text Placeholder 24">
            <a:extLst>
              <a:ext uri="{FF2B5EF4-FFF2-40B4-BE49-F238E27FC236}">
                <a16:creationId xmlns:a16="http://schemas.microsoft.com/office/drawing/2014/main" id="{17B9CDA4-FA3E-4029-85EF-E95E6DAEC318}"/>
              </a:ext>
            </a:extLst>
          </p:cNvPr>
          <p:cNvSpPr>
            <a:spLocks noGrp="1"/>
          </p:cNvSpPr>
          <p:nvPr>
            <p:ph type="body" sz="quarter" idx="77" hasCustomPrompt="1"/>
          </p:nvPr>
        </p:nvSpPr>
        <p:spPr>
          <a:xfrm>
            <a:off x="3032185"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92" name="Picture Placeholder 9">
            <a:extLst>
              <a:ext uri="{FF2B5EF4-FFF2-40B4-BE49-F238E27FC236}">
                <a16:creationId xmlns:a16="http://schemas.microsoft.com/office/drawing/2014/main" id="{14246D0E-385B-4226-A361-5FC9E586CBCF}"/>
              </a:ext>
            </a:extLst>
          </p:cNvPr>
          <p:cNvSpPr>
            <a:spLocks noGrp="1"/>
          </p:cNvSpPr>
          <p:nvPr>
            <p:ph type="pic" sz="quarter" idx="78"/>
          </p:nvPr>
        </p:nvSpPr>
        <p:spPr>
          <a:xfrm>
            <a:off x="5539925" y="4221704"/>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93" name="Text Placeholder 24">
            <a:extLst>
              <a:ext uri="{FF2B5EF4-FFF2-40B4-BE49-F238E27FC236}">
                <a16:creationId xmlns:a16="http://schemas.microsoft.com/office/drawing/2014/main" id="{EBB089C0-CEB8-4C36-B687-E01623D6FC00}"/>
              </a:ext>
            </a:extLst>
          </p:cNvPr>
          <p:cNvSpPr>
            <a:spLocks noGrp="1"/>
          </p:cNvSpPr>
          <p:nvPr>
            <p:ph type="body" sz="quarter" idx="79" hasCustomPrompt="1"/>
          </p:nvPr>
        </p:nvSpPr>
        <p:spPr>
          <a:xfrm>
            <a:off x="5134180" y="5580000"/>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94" name="Text Placeholder 24">
            <a:extLst>
              <a:ext uri="{FF2B5EF4-FFF2-40B4-BE49-F238E27FC236}">
                <a16:creationId xmlns:a16="http://schemas.microsoft.com/office/drawing/2014/main" id="{912FFB91-0D4E-43E0-A2E3-4D30B4D5FD2A}"/>
              </a:ext>
            </a:extLst>
          </p:cNvPr>
          <p:cNvSpPr>
            <a:spLocks noGrp="1"/>
          </p:cNvSpPr>
          <p:nvPr>
            <p:ph type="body" sz="quarter" idx="80" hasCustomPrompt="1"/>
          </p:nvPr>
        </p:nvSpPr>
        <p:spPr>
          <a:xfrm>
            <a:off x="5129962"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95" name="Picture Placeholder 9">
            <a:extLst>
              <a:ext uri="{FF2B5EF4-FFF2-40B4-BE49-F238E27FC236}">
                <a16:creationId xmlns:a16="http://schemas.microsoft.com/office/drawing/2014/main" id="{8423309D-39C9-48DF-9736-D6C430537FF5}"/>
              </a:ext>
            </a:extLst>
          </p:cNvPr>
          <p:cNvSpPr>
            <a:spLocks noGrp="1"/>
          </p:cNvSpPr>
          <p:nvPr>
            <p:ph type="pic" sz="quarter" idx="81"/>
          </p:nvPr>
        </p:nvSpPr>
        <p:spPr>
          <a:xfrm>
            <a:off x="7633775" y="4217921"/>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96" name="Text Placeholder 24">
            <a:extLst>
              <a:ext uri="{FF2B5EF4-FFF2-40B4-BE49-F238E27FC236}">
                <a16:creationId xmlns:a16="http://schemas.microsoft.com/office/drawing/2014/main" id="{81B6B91D-081A-4FC8-8E21-5A34D4280FD7}"/>
              </a:ext>
            </a:extLst>
          </p:cNvPr>
          <p:cNvSpPr>
            <a:spLocks noGrp="1"/>
          </p:cNvSpPr>
          <p:nvPr>
            <p:ph type="body" sz="quarter" idx="82" hasCustomPrompt="1"/>
          </p:nvPr>
        </p:nvSpPr>
        <p:spPr>
          <a:xfrm>
            <a:off x="7236175" y="5578211"/>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97" name="Text Placeholder 24">
            <a:extLst>
              <a:ext uri="{FF2B5EF4-FFF2-40B4-BE49-F238E27FC236}">
                <a16:creationId xmlns:a16="http://schemas.microsoft.com/office/drawing/2014/main" id="{6F4B322A-212D-4582-A13E-C102F33F6C00}"/>
              </a:ext>
            </a:extLst>
          </p:cNvPr>
          <p:cNvSpPr>
            <a:spLocks noGrp="1"/>
          </p:cNvSpPr>
          <p:nvPr>
            <p:ph type="body" sz="quarter" idx="83" hasCustomPrompt="1"/>
          </p:nvPr>
        </p:nvSpPr>
        <p:spPr>
          <a:xfrm>
            <a:off x="7233337"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98" name="Picture Placeholder 9">
            <a:extLst>
              <a:ext uri="{FF2B5EF4-FFF2-40B4-BE49-F238E27FC236}">
                <a16:creationId xmlns:a16="http://schemas.microsoft.com/office/drawing/2014/main" id="{A6D54792-3F00-4351-A7C6-8C4C8A82104D}"/>
              </a:ext>
            </a:extLst>
          </p:cNvPr>
          <p:cNvSpPr>
            <a:spLocks noGrp="1"/>
          </p:cNvSpPr>
          <p:nvPr>
            <p:ph type="pic" sz="quarter" idx="84"/>
          </p:nvPr>
        </p:nvSpPr>
        <p:spPr>
          <a:xfrm>
            <a:off x="9741077" y="4217921"/>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a:p>
        </p:txBody>
      </p:sp>
      <p:sp>
        <p:nvSpPr>
          <p:cNvPr id="99" name="Text Placeholder 24">
            <a:extLst>
              <a:ext uri="{FF2B5EF4-FFF2-40B4-BE49-F238E27FC236}">
                <a16:creationId xmlns:a16="http://schemas.microsoft.com/office/drawing/2014/main" id="{2ABBB42D-C4B6-4591-B39B-F81DC3755F76}"/>
              </a:ext>
            </a:extLst>
          </p:cNvPr>
          <p:cNvSpPr>
            <a:spLocks noGrp="1"/>
          </p:cNvSpPr>
          <p:nvPr>
            <p:ph type="body" sz="quarter" idx="85" hasCustomPrompt="1"/>
          </p:nvPr>
        </p:nvSpPr>
        <p:spPr>
          <a:xfrm>
            <a:off x="9338170" y="5580000"/>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a:t>Title position</a:t>
            </a:r>
            <a:br>
              <a:rPr lang="en-GB" noProof="0"/>
            </a:br>
            <a:r>
              <a:rPr lang="en-GB" noProof="0" err="1"/>
              <a:t>xxx.xxx@cobalt.legal</a:t>
            </a:r>
            <a:br>
              <a:rPr lang="en-GB" noProof="0"/>
            </a:br>
            <a:r>
              <a:rPr lang="en-GB" noProof="0"/>
              <a:t>+37x xxx </a:t>
            </a:r>
            <a:r>
              <a:rPr lang="en-GB" noProof="0" err="1"/>
              <a:t>xxxx</a:t>
            </a:r>
            <a:endParaRPr lang="en-GB" noProof="0"/>
          </a:p>
        </p:txBody>
      </p:sp>
      <p:sp>
        <p:nvSpPr>
          <p:cNvPr id="100" name="Text Placeholder 24">
            <a:extLst>
              <a:ext uri="{FF2B5EF4-FFF2-40B4-BE49-F238E27FC236}">
                <a16:creationId xmlns:a16="http://schemas.microsoft.com/office/drawing/2014/main" id="{BDE69D55-B78A-4267-99FF-34CE75CDC7A6}"/>
              </a:ext>
            </a:extLst>
          </p:cNvPr>
          <p:cNvSpPr>
            <a:spLocks noGrp="1"/>
          </p:cNvSpPr>
          <p:nvPr>
            <p:ph type="body" sz="quarter" idx="86" hasCustomPrompt="1"/>
          </p:nvPr>
        </p:nvSpPr>
        <p:spPr>
          <a:xfrm>
            <a:off x="9335700"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a:t>Name Surname</a:t>
            </a:r>
            <a:endParaRPr lang="en-US"/>
          </a:p>
        </p:txBody>
      </p:sp>
      <p:sp>
        <p:nvSpPr>
          <p:cNvPr id="2" name="Title 1">
            <a:extLst>
              <a:ext uri="{FF2B5EF4-FFF2-40B4-BE49-F238E27FC236}">
                <a16:creationId xmlns:a16="http://schemas.microsoft.com/office/drawing/2014/main" id="{9984AE63-47FC-49E2-93A2-C4A0D05411BF}"/>
              </a:ext>
            </a:extLst>
          </p:cNvPr>
          <p:cNvSpPr>
            <a:spLocks noGrp="1"/>
          </p:cNvSpPr>
          <p:nvPr>
            <p:ph type="title" hasCustomPrompt="1"/>
          </p:nvPr>
        </p:nvSpPr>
        <p:spPr>
          <a:xfrm>
            <a:off x="838800" y="540000"/>
            <a:ext cx="1913055" cy="954000"/>
          </a:xfrm>
          <a:prstGeom prst="rect">
            <a:avLst/>
          </a:prstGeom>
        </p:spPr>
        <p:txBody>
          <a:bodyPr lIns="0" tIns="36000" rIns="0" bIns="36000"/>
          <a:lstStyle>
            <a:lvl1pPr>
              <a:defRPr sz="3000" b="1"/>
            </a:lvl1pPr>
          </a:lstStyle>
          <a:p>
            <a:r>
              <a:rPr lang="en-US"/>
              <a:t>Team</a:t>
            </a:r>
            <a:endParaRPr lang="en-GB"/>
          </a:p>
        </p:txBody>
      </p:sp>
    </p:spTree>
    <p:extLst>
      <p:ext uri="{BB962C8B-B14F-4D97-AF65-F5344CB8AC3E}">
        <p14:creationId xmlns:p14="http://schemas.microsoft.com/office/powerpoint/2010/main" val="110737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E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701252" y="2327712"/>
            <a:ext cx="4737962" cy="2200262"/>
          </a:xfrm>
          <a:prstGeom prst="rect">
            <a:avLst/>
          </a:prstGeom>
        </p:spPr>
      </p:pic>
    </p:spTree>
    <p:extLst>
      <p:ext uri="{BB962C8B-B14F-4D97-AF65-F5344CB8AC3E}">
        <p14:creationId xmlns:p14="http://schemas.microsoft.com/office/powerpoint/2010/main" val="35052537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Items">
    <p:spTree>
      <p:nvGrpSpPr>
        <p:cNvPr id="1" name=""/>
        <p:cNvGrpSpPr/>
        <p:nvPr/>
      </p:nvGrpSpPr>
      <p:grpSpPr>
        <a:xfrm>
          <a:off x="0" y="0"/>
          <a:ext cx="0" cy="0"/>
          <a:chOff x="0" y="0"/>
          <a:chExt cx="0" cy="0"/>
        </a:xfrm>
      </p:grpSpPr>
      <p:sp>
        <p:nvSpPr>
          <p:cNvPr id="5" name="Picture Placeholder 2"/>
          <p:cNvSpPr>
            <a:spLocks noGrp="1"/>
          </p:cNvSpPr>
          <p:nvPr>
            <p:ph type="pic" sz="quarter" idx="40" hasCustomPrompt="1"/>
          </p:nvPr>
        </p:nvSpPr>
        <p:spPr>
          <a:xfrm>
            <a:off x="1288800" y="2095019"/>
            <a:ext cx="1440000" cy="1440000"/>
          </a:xfrm>
          <a:prstGeom prst="ellipse">
            <a:avLst/>
          </a:prstGeom>
          <a:solidFill>
            <a:srgbClr val="3E73B7"/>
          </a:solidFill>
          <a:ln>
            <a:noFill/>
          </a:ln>
        </p:spPr>
        <p:txBody>
          <a:bodyPr/>
          <a:lstStyle>
            <a:lvl1pPr marL="0" indent="0">
              <a:buNone/>
              <a:defRPr lang="et-EE" dirty="0"/>
            </a:lvl1pPr>
          </a:lstStyle>
          <a:p>
            <a:r>
              <a:rPr lang="et-EE"/>
              <a:t>  </a:t>
            </a:r>
          </a:p>
        </p:txBody>
      </p:sp>
      <p:sp>
        <p:nvSpPr>
          <p:cNvPr id="6" name="Text Placeholder 2"/>
          <p:cNvSpPr>
            <a:spLocks noGrp="1"/>
          </p:cNvSpPr>
          <p:nvPr>
            <p:ph type="body" idx="21" hasCustomPrompt="1"/>
          </p:nvPr>
        </p:nvSpPr>
        <p:spPr>
          <a:xfrm>
            <a:off x="838800"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Lorem Ipsum is simply dummy text of the printing and typesetting industry.</a:t>
            </a:r>
          </a:p>
        </p:txBody>
      </p:sp>
      <p:sp>
        <p:nvSpPr>
          <p:cNvPr id="7" name="Title 1"/>
          <p:cNvSpPr>
            <a:spLocks noGrp="1"/>
          </p:cNvSpPr>
          <p:nvPr>
            <p:ph type="title" hasCustomPrompt="1"/>
          </p:nvPr>
        </p:nvSpPr>
        <p:spPr bwMode="black">
          <a:xfrm>
            <a:off x="838800" y="540000"/>
            <a:ext cx="10515600" cy="954000"/>
          </a:xfrm>
          <a:prstGeom prst="rect">
            <a:avLst/>
          </a:prstGeom>
        </p:spPr>
        <p:txBody>
          <a:bodyPr lIns="90000" tIns="46800" rIns="0" bIns="0" anchor="ctr" anchorCtr="0"/>
          <a:lstStyle>
            <a:lvl1pPr>
              <a:defRPr sz="3000" b="1" i="0">
                <a:solidFill>
                  <a:schemeClr val="tx1"/>
                </a:solidFill>
                <a:latin typeface="+mj-lt"/>
                <a:ea typeface="Roboto Slab" charset="0"/>
                <a:cs typeface="Roboto Slab" charset="0"/>
              </a:defRPr>
            </a:lvl1pPr>
          </a:lstStyle>
          <a:p>
            <a:r>
              <a:rPr lang="et-EE" err="1"/>
              <a:t>Lorem</a:t>
            </a:r>
            <a:r>
              <a:rPr lang="et-EE"/>
              <a:t> </a:t>
            </a:r>
            <a:r>
              <a:rPr lang="et-EE" err="1"/>
              <a:t>Ipsum</a:t>
            </a:r>
            <a:endParaRPr lang="en-US"/>
          </a:p>
        </p:txBody>
      </p:sp>
      <p:sp>
        <p:nvSpPr>
          <p:cNvPr id="8" name="Picture Placeholder 2"/>
          <p:cNvSpPr>
            <a:spLocks noGrp="1"/>
          </p:cNvSpPr>
          <p:nvPr>
            <p:ph type="pic" sz="quarter" idx="41" hasCustomPrompt="1"/>
          </p:nvPr>
        </p:nvSpPr>
        <p:spPr>
          <a:xfrm>
            <a:off x="4005265" y="2095019"/>
            <a:ext cx="1440000" cy="1440000"/>
          </a:xfrm>
          <a:prstGeom prst="ellipse">
            <a:avLst/>
          </a:prstGeom>
          <a:solidFill>
            <a:srgbClr val="9B9B9B"/>
          </a:solidFill>
          <a:ln>
            <a:noFill/>
          </a:ln>
        </p:spPr>
        <p:txBody>
          <a:bodyPr/>
          <a:lstStyle>
            <a:lvl1pPr marL="0" indent="0">
              <a:buNone/>
              <a:defRPr lang="et-EE" dirty="0"/>
            </a:lvl1pPr>
          </a:lstStyle>
          <a:p>
            <a:r>
              <a:rPr lang="et-EE"/>
              <a:t>  </a:t>
            </a:r>
          </a:p>
        </p:txBody>
      </p:sp>
      <p:sp>
        <p:nvSpPr>
          <p:cNvPr id="9" name="Picture Placeholder 2"/>
          <p:cNvSpPr>
            <a:spLocks noGrp="1"/>
          </p:cNvSpPr>
          <p:nvPr>
            <p:ph type="pic" sz="quarter" idx="42" hasCustomPrompt="1"/>
          </p:nvPr>
        </p:nvSpPr>
        <p:spPr>
          <a:xfrm>
            <a:off x="6785336" y="2095019"/>
            <a:ext cx="1440000" cy="1440000"/>
          </a:xfrm>
          <a:prstGeom prst="ellipse">
            <a:avLst/>
          </a:prstGeom>
          <a:solidFill>
            <a:srgbClr val="3E73B7"/>
          </a:solidFill>
          <a:ln>
            <a:noFill/>
          </a:ln>
        </p:spPr>
        <p:txBody>
          <a:bodyPr/>
          <a:lstStyle>
            <a:lvl1pPr marL="0" indent="0">
              <a:buNone/>
              <a:defRPr lang="et-EE" dirty="0"/>
            </a:lvl1pPr>
          </a:lstStyle>
          <a:p>
            <a:r>
              <a:rPr lang="et-EE"/>
              <a:t>  </a:t>
            </a:r>
          </a:p>
        </p:txBody>
      </p:sp>
      <p:sp>
        <p:nvSpPr>
          <p:cNvPr id="10" name="Picture Placeholder 2"/>
          <p:cNvSpPr>
            <a:spLocks noGrp="1"/>
          </p:cNvSpPr>
          <p:nvPr>
            <p:ph type="pic" sz="quarter" idx="43" hasCustomPrompt="1"/>
          </p:nvPr>
        </p:nvSpPr>
        <p:spPr>
          <a:xfrm>
            <a:off x="9438197" y="2095019"/>
            <a:ext cx="1440000" cy="1440000"/>
          </a:xfrm>
          <a:prstGeom prst="ellipse">
            <a:avLst/>
          </a:prstGeom>
          <a:solidFill>
            <a:srgbClr val="9B9B9B"/>
          </a:solidFill>
          <a:ln>
            <a:noFill/>
          </a:ln>
        </p:spPr>
        <p:txBody>
          <a:bodyPr/>
          <a:lstStyle>
            <a:lvl1pPr marL="0" indent="0">
              <a:buNone/>
              <a:defRPr lang="et-EE" dirty="0"/>
            </a:lvl1pPr>
          </a:lstStyle>
          <a:p>
            <a:r>
              <a:rPr lang="et-EE"/>
              <a:t>  </a:t>
            </a:r>
          </a:p>
        </p:txBody>
      </p:sp>
      <p:sp>
        <p:nvSpPr>
          <p:cNvPr id="11" name="Text Placeholder 2"/>
          <p:cNvSpPr>
            <a:spLocks noGrp="1"/>
          </p:cNvSpPr>
          <p:nvPr>
            <p:ph type="body" idx="44" hasCustomPrompt="1"/>
          </p:nvPr>
        </p:nvSpPr>
        <p:spPr>
          <a:xfrm>
            <a:off x="3555265"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Lorem Ipsum is simply dummy text of the printing and typesetting industry.</a:t>
            </a:r>
          </a:p>
        </p:txBody>
      </p:sp>
      <p:sp>
        <p:nvSpPr>
          <p:cNvPr id="12" name="Text Placeholder 2"/>
          <p:cNvSpPr>
            <a:spLocks noGrp="1"/>
          </p:cNvSpPr>
          <p:nvPr>
            <p:ph type="body" idx="45" hasCustomPrompt="1"/>
          </p:nvPr>
        </p:nvSpPr>
        <p:spPr>
          <a:xfrm>
            <a:off x="6271731"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Lorem Ipsum is simply dummy text of the printing and typesetting industry.</a:t>
            </a:r>
          </a:p>
        </p:txBody>
      </p:sp>
      <p:sp>
        <p:nvSpPr>
          <p:cNvPr id="13" name="Text Placeholder 2"/>
          <p:cNvSpPr>
            <a:spLocks noGrp="1"/>
          </p:cNvSpPr>
          <p:nvPr>
            <p:ph type="body" idx="46" hasCustomPrompt="1"/>
          </p:nvPr>
        </p:nvSpPr>
        <p:spPr>
          <a:xfrm>
            <a:off x="8988197"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Lorem Ipsum is simply dummy text of the printing and typesetting industry.</a:t>
            </a:r>
          </a:p>
        </p:txBody>
      </p:sp>
    </p:spTree>
    <p:extLst>
      <p:ext uri="{BB962C8B-B14F-4D97-AF65-F5344CB8AC3E}">
        <p14:creationId xmlns:p14="http://schemas.microsoft.com/office/powerpoint/2010/main" val="3201081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6 items">
    <p:spTree>
      <p:nvGrpSpPr>
        <p:cNvPr id="1" name=""/>
        <p:cNvGrpSpPr/>
        <p:nvPr/>
      </p:nvGrpSpPr>
      <p:grpSpPr>
        <a:xfrm>
          <a:off x="0" y="0"/>
          <a:ext cx="0" cy="0"/>
          <a:chOff x="0" y="0"/>
          <a:chExt cx="0" cy="0"/>
        </a:xfrm>
      </p:grpSpPr>
      <p:sp>
        <p:nvSpPr>
          <p:cNvPr id="6" name="Picture Placeholder 2"/>
          <p:cNvSpPr>
            <a:spLocks noGrp="1"/>
          </p:cNvSpPr>
          <p:nvPr>
            <p:ph type="pic" sz="quarter" idx="45" hasCustomPrompt="1"/>
          </p:nvPr>
        </p:nvSpPr>
        <p:spPr>
          <a:xfrm>
            <a:off x="2718294" y="3982656"/>
            <a:ext cx="1440000" cy="1368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7" name="Picture Placeholder 2"/>
          <p:cNvSpPr>
            <a:spLocks noGrp="1"/>
          </p:cNvSpPr>
          <p:nvPr>
            <p:ph type="pic" sz="quarter" idx="46" hasCustomPrompt="1"/>
          </p:nvPr>
        </p:nvSpPr>
        <p:spPr>
          <a:xfrm>
            <a:off x="4451685" y="3982656"/>
            <a:ext cx="1440000" cy="1368000"/>
          </a:xfrm>
          <a:prstGeom prst="ellipse">
            <a:avLst/>
          </a:prstGeom>
          <a:solidFill>
            <a:srgbClr val="9B9B9B"/>
          </a:solidFill>
          <a:ln>
            <a:noFill/>
          </a:ln>
        </p:spPr>
        <p:txBody>
          <a:bodyPr/>
          <a:lstStyle>
            <a:lvl1pPr marL="0" indent="0">
              <a:buNone/>
              <a:defRPr lang="et-EE" dirty="0"/>
            </a:lvl1pPr>
          </a:lstStyle>
          <a:p>
            <a:r>
              <a:rPr lang="et-EE"/>
              <a:t>  </a:t>
            </a:r>
          </a:p>
        </p:txBody>
      </p:sp>
      <p:sp>
        <p:nvSpPr>
          <p:cNvPr id="8" name="Picture Placeholder 2"/>
          <p:cNvSpPr>
            <a:spLocks noGrp="1"/>
          </p:cNvSpPr>
          <p:nvPr>
            <p:ph type="pic" sz="quarter" idx="47" hasCustomPrompt="1"/>
          </p:nvPr>
        </p:nvSpPr>
        <p:spPr>
          <a:xfrm>
            <a:off x="6200700" y="3982656"/>
            <a:ext cx="1440000" cy="1368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9" name="Picture Placeholder 2"/>
          <p:cNvSpPr>
            <a:spLocks noGrp="1"/>
          </p:cNvSpPr>
          <p:nvPr>
            <p:ph type="pic" sz="quarter" idx="48" hasCustomPrompt="1"/>
          </p:nvPr>
        </p:nvSpPr>
        <p:spPr>
          <a:xfrm>
            <a:off x="7956000" y="3946656"/>
            <a:ext cx="1440000" cy="1404000"/>
          </a:xfrm>
          <a:prstGeom prst="ellipse">
            <a:avLst/>
          </a:prstGeom>
          <a:solidFill>
            <a:srgbClr val="9B9B9B"/>
          </a:solidFill>
          <a:ln>
            <a:noFill/>
          </a:ln>
        </p:spPr>
        <p:txBody>
          <a:bodyPr/>
          <a:lstStyle>
            <a:lvl1pPr marL="0" indent="0">
              <a:buNone/>
              <a:defRPr lang="et-EE" dirty="0"/>
            </a:lvl1pPr>
          </a:lstStyle>
          <a:p>
            <a:r>
              <a:rPr lang="et-EE"/>
              <a:t>  </a:t>
            </a:r>
          </a:p>
        </p:txBody>
      </p:sp>
      <p:sp>
        <p:nvSpPr>
          <p:cNvPr id="10" name="Picture Placeholder 2"/>
          <p:cNvSpPr>
            <a:spLocks noGrp="1"/>
          </p:cNvSpPr>
          <p:nvPr>
            <p:ph type="pic" sz="quarter" idx="49" hasCustomPrompt="1"/>
          </p:nvPr>
        </p:nvSpPr>
        <p:spPr>
          <a:xfrm>
            <a:off x="9718725" y="3941499"/>
            <a:ext cx="1440000" cy="1404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11" name="Picture Placeholder 2"/>
          <p:cNvSpPr>
            <a:spLocks noGrp="1"/>
          </p:cNvSpPr>
          <p:nvPr>
            <p:ph type="pic" sz="quarter" idx="50" hasCustomPrompt="1"/>
          </p:nvPr>
        </p:nvSpPr>
        <p:spPr>
          <a:xfrm>
            <a:off x="928740" y="3982656"/>
            <a:ext cx="1440000" cy="1368000"/>
          </a:xfrm>
          <a:prstGeom prst="ellipse">
            <a:avLst/>
          </a:prstGeom>
          <a:solidFill>
            <a:srgbClr val="9B9B9B"/>
          </a:solidFill>
          <a:ln>
            <a:noFill/>
          </a:ln>
        </p:spPr>
        <p:txBody>
          <a:bodyPr/>
          <a:lstStyle>
            <a:lvl1pPr marL="0" indent="0">
              <a:buNone/>
              <a:defRPr lang="et-EE" dirty="0"/>
            </a:lvl1pPr>
          </a:lstStyle>
          <a:p>
            <a:r>
              <a:rPr lang="et-EE"/>
              <a:t> </a:t>
            </a:r>
          </a:p>
        </p:txBody>
      </p:sp>
      <p:sp>
        <p:nvSpPr>
          <p:cNvPr id="12" name="Picture Placeholder 2"/>
          <p:cNvSpPr>
            <a:spLocks noGrp="1"/>
          </p:cNvSpPr>
          <p:nvPr>
            <p:ph type="pic" sz="quarter" idx="40" hasCustomPrompt="1"/>
          </p:nvPr>
        </p:nvSpPr>
        <p:spPr>
          <a:xfrm>
            <a:off x="2688628" y="1606656"/>
            <a:ext cx="1440000" cy="1404000"/>
          </a:xfrm>
          <a:prstGeom prst="ellipse">
            <a:avLst/>
          </a:prstGeom>
          <a:solidFill>
            <a:srgbClr val="9B9B9B"/>
          </a:solidFill>
          <a:ln>
            <a:noFill/>
          </a:ln>
        </p:spPr>
        <p:txBody>
          <a:bodyPr/>
          <a:lstStyle>
            <a:lvl1pPr marL="0" indent="0">
              <a:buNone/>
              <a:defRPr lang="et-EE" dirty="0"/>
            </a:lvl1pPr>
          </a:lstStyle>
          <a:p>
            <a:r>
              <a:rPr lang="et-EE"/>
              <a:t>  </a:t>
            </a:r>
          </a:p>
        </p:txBody>
      </p:sp>
      <p:sp>
        <p:nvSpPr>
          <p:cNvPr id="13" name="Picture Placeholder 2"/>
          <p:cNvSpPr>
            <a:spLocks noGrp="1"/>
          </p:cNvSpPr>
          <p:nvPr>
            <p:ph type="pic" sz="quarter" idx="41" hasCustomPrompt="1"/>
          </p:nvPr>
        </p:nvSpPr>
        <p:spPr>
          <a:xfrm>
            <a:off x="4438009" y="1613845"/>
            <a:ext cx="1440000" cy="1404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14" name="Picture Placeholder 2"/>
          <p:cNvSpPr>
            <a:spLocks noGrp="1"/>
          </p:cNvSpPr>
          <p:nvPr>
            <p:ph type="pic" sz="quarter" idx="42" hasCustomPrompt="1"/>
          </p:nvPr>
        </p:nvSpPr>
        <p:spPr>
          <a:xfrm>
            <a:off x="6194052" y="1606656"/>
            <a:ext cx="1440000" cy="1404000"/>
          </a:xfrm>
          <a:prstGeom prst="ellipse">
            <a:avLst/>
          </a:prstGeom>
          <a:solidFill>
            <a:srgbClr val="9B9B9B"/>
          </a:solidFill>
          <a:ln>
            <a:noFill/>
          </a:ln>
        </p:spPr>
        <p:txBody>
          <a:bodyPr/>
          <a:lstStyle>
            <a:lvl1pPr marL="0" indent="0">
              <a:buNone/>
              <a:defRPr lang="et-EE" dirty="0"/>
            </a:lvl1pPr>
          </a:lstStyle>
          <a:p>
            <a:r>
              <a:rPr lang="et-EE"/>
              <a:t>  </a:t>
            </a:r>
          </a:p>
        </p:txBody>
      </p:sp>
      <p:sp>
        <p:nvSpPr>
          <p:cNvPr id="15" name="Picture Placeholder 2"/>
          <p:cNvSpPr>
            <a:spLocks noGrp="1"/>
          </p:cNvSpPr>
          <p:nvPr>
            <p:ph type="pic" sz="quarter" idx="43" hasCustomPrompt="1"/>
          </p:nvPr>
        </p:nvSpPr>
        <p:spPr>
          <a:xfrm>
            <a:off x="7944679" y="1613328"/>
            <a:ext cx="1440000" cy="1404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16" name="Picture Placeholder 2"/>
          <p:cNvSpPr>
            <a:spLocks noGrp="1"/>
          </p:cNvSpPr>
          <p:nvPr>
            <p:ph type="pic" sz="quarter" idx="44" hasCustomPrompt="1"/>
          </p:nvPr>
        </p:nvSpPr>
        <p:spPr>
          <a:xfrm>
            <a:off x="9702825" y="1613845"/>
            <a:ext cx="1440000" cy="1404000"/>
          </a:xfrm>
          <a:prstGeom prst="ellipse">
            <a:avLst/>
          </a:prstGeom>
          <a:solidFill>
            <a:srgbClr val="9B9B9B"/>
          </a:solidFill>
          <a:ln>
            <a:noFill/>
          </a:ln>
        </p:spPr>
        <p:txBody>
          <a:bodyPr/>
          <a:lstStyle>
            <a:lvl1pPr marL="0" indent="0">
              <a:buNone/>
              <a:defRPr lang="et-EE" dirty="0"/>
            </a:lvl1pPr>
          </a:lstStyle>
          <a:p>
            <a:r>
              <a:rPr lang="et-EE"/>
              <a:t>  </a:t>
            </a:r>
          </a:p>
        </p:txBody>
      </p:sp>
      <p:sp>
        <p:nvSpPr>
          <p:cNvPr id="17" name="Picture Placeholder 2"/>
          <p:cNvSpPr>
            <a:spLocks noGrp="1"/>
          </p:cNvSpPr>
          <p:nvPr>
            <p:ph type="pic" sz="quarter" idx="39" hasCustomPrompt="1"/>
          </p:nvPr>
        </p:nvSpPr>
        <p:spPr>
          <a:xfrm>
            <a:off x="928800" y="1606656"/>
            <a:ext cx="1440000" cy="1404000"/>
          </a:xfrm>
          <a:prstGeom prst="ellipse">
            <a:avLst/>
          </a:prstGeom>
          <a:solidFill>
            <a:schemeClr val="accent2"/>
          </a:solidFill>
          <a:ln>
            <a:noFill/>
          </a:ln>
        </p:spPr>
        <p:txBody>
          <a:bodyPr/>
          <a:lstStyle>
            <a:lvl1pPr marL="0" indent="0">
              <a:buNone/>
              <a:defRPr lang="et-EE" dirty="0"/>
            </a:lvl1pPr>
          </a:lstStyle>
          <a:p>
            <a:r>
              <a:rPr lang="et-EE"/>
              <a:t> </a:t>
            </a:r>
          </a:p>
        </p:txBody>
      </p:sp>
      <p:sp>
        <p:nvSpPr>
          <p:cNvPr id="18" name="Text Placeholder 2"/>
          <p:cNvSpPr>
            <a:spLocks noGrp="1"/>
          </p:cNvSpPr>
          <p:nvPr>
            <p:ph type="body" idx="1" hasCustomPrompt="1"/>
          </p:nvPr>
        </p:nvSpPr>
        <p:spPr>
          <a:xfrm>
            <a:off x="928740" y="1764030"/>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Banking</a:t>
            </a:r>
            <a:br>
              <a:rPr lang="en-US"/>
            </a:br>
            <a:r>
              <a:rPr lang="en-US"/>
              <a:t>&amp;</a:t>
            </a:r>
            <a:br>
              <a:rPr lang="en-US"/>
            </a:br>
            <a:r>
              <a:rPr lang="en-US"/>
              <a:t>Finance</a:t>
            </a:r>
          </a:p>
        </p:txBody>
      </p:sp>
      <p:sp>
        <p:nvSpPr>
          <p:cNvPr id="19" name="Text Placeholder 2"/>
          <p:cNvSpPr>
            <a:spLocks noGrp="1"/>
          </p:cNvSpPr>
          <p:nvPr>
            <p:ph type="body" idx="10" hasCustomPrompt="1"/>
          </p:nvPr>
        </p:nvSpPr>
        <p:spPr>
          <a:xfrm>
            <a:off x="2695918" y="1811328"/>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Competition</a:t>
            </a:r>
          </a:p>
          <a:p>
            <a:pPr lvl="0"/>
            <a:r>
              <a:rPr lang="en-US"/>
              <a:t>Law</a:t>
            </a:r>
          </a:p>
        </p:txBody>
      </p:sp>
      <p:sp>
        <p:nvSpPr>
          <p:cNvPr id="20" name="Text Placeholder 2"/>
          <p:cNvSpPr>
            <a:spLocks noGrp="1"/>
          </p:cNvSpPr>
          <p:nvPr>
            <p:ph type="body" idx="11" hasCustomPrompt="1"/>
          </p:nvPr>
        </p:nvSpPr>
        <p:spPr>
          <a:xfrm>
            <a:off x="4419703" y="1811328"/>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Mergers</a:t>
            </a:r>
            <a:br>
              <a:rPr lang="en-US"/>
            </a:br>
            <a:r>
              <a:rPr lang="en-US"/>
              <a:t>&amp;</a:t>
            </a:r>
            <a:br>
              <a:rPr lang="en-US"/>
            </a:br>
            <a:r>
              <a:rPr lang="en-US"/>
              <a:t>Acquisitions</a:t>
            </a:r>
          </a:p>
        </p:txBody>
      </p:sp>
      <p:sp>
        <p:nvSpPr>
          <p:cNvPr id="21" name="Text Placeholder 2"/>
          <p:cNvSpPr>
            <a:spLocks noGrp="1"/>
          </p:cNvSpPr>
          <p:nvPr>
            <p:ph type="body" idx="12" hasCustomPrompt="1"/>
          </p:nvPr>
        </p:nvSpPr>
        <p:spPr>
          <a:xfrm>
            <a:off x="6196247" y="1811920"/>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Public</a:t>
            </a:r>
          </a:p>
          <a:p>
            <a:pPr lvl="0"/>
            <a:r>
              <a:rPr lang="en-US"/>
              <a:t>Procurement</a:t>
            </a:r>
          </a:p>
        </p:txBody>
      </p:sp>
      <p:sp>
        <p:nvSpPr>
          <p:cNvPr id="22" name="Text Placeholder 2"/>
          <p:cNvSpPr>
            <a:spLocks noGrp="1"/>
          </p:cNvSpPr>
          <p:nvPr>
            <p:ph type="body" idx="13" hasCustomPrompt="1"/>
          </p:nvPr>
        </p:nvSpPr>
        <p:spPr>
          <a:xfrm>
            <a:off x="7956630" y="1811920"/>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Dispute</a:t>
            </a:r>
          </a:p>
          <a:p>
            <a:pPr lvl="0"/>
            <a:r>
              <a:rPr lang="en-US"/>
              <a:t>Resolution</a:t>
            </a:r>
            <a:br>
              <a:rPr lang="en-US"/>
            </a:br>
            <a:r>
              <a:rPr lang="en-US"/>
              <a:t>&amp;</a:t>
            </a:r>
            <a:br>
              <a:rPr lang="en-US"/>
            </a:br>
            <a:r>
              <a:rPr lang="en-US"/>
              <a:t>Arbitration</a:t>
            </a:r>
          </a:p>
        </p:txBody>
      </p:sp>
      <p:sp>
        <p:nvSpPr>
          <p:cNvPr id="23" name="Text Placeholder 2"/>
          <p:cNvSpPr>
            <a:spLocks noGrp="1"/>
          </p:cNvSpPr>
          <p:nvPr>
            <p:ph type="body" idx="14" hasCustomPrompt="1"/>
          </p:nvPr>
        </p:nvSpPr>
        <p:spPr>
          <a:xfrm>
            <a:off x="9718725" y="1808932"/>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Real Estate</a:t>
            </a:r>
            <a:br>
              <a:rPr lang="en-US"/>
            </a:br>
            <a:r>
              <a:rPr lang="en-US"/>
              <a:t>&amp;</a:t>
            </a:r>
            <a:br>
              <a:rPr lang="en-US"/>
            </a:br>
            <a:r>
              <a:rPr lang="en-US"/>
              <a:t>Infrastructure</a:t>
            </a:r>
          </a:p>
        </p:txBody>
      </p:sp>
      <p:sp>
        <p:nvSpPr>
          <p:cNvPr id="24" name="Text Placeholder 2"/>
          <p:cNvSpPr>
            <a:spLocks noGrp="1"/>
          </p:cNvSpPr>
          <p:nvPr>
            <p:ph type="body" idx="21" hasCustomPrompt="1"/>
          </p:nvPr>
        </p:nvSpPr>
        <p:spPr>
          <a:xfrm>
            <a:off x="838800" y="3065774"/>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25" name="Text Placeholder 2"/>
          <p:cNvSpPr>
            <a:spLocks noGrp="1"/>
          </p:cNvSpPr>
          <p:nvPr>
            <p:ph type="body" idx="22" hasCustomPrompt="1"/>
          </p:nvPr>
        </p:nvSpPr>
        <p:spPr>
          <a:xfrm>
            <a:off x="2598628" y="3068998"/>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26" name="Text Placeholder 2"/>
          <p:cNvSpPr>
            <a:spLocks noGrp="1"/>
          </p:cNvSpPr>
          <p:nvPr>
            <p:ph type="body" idx="23" hasCustomPrompt="1"/>
          </p:nvPr>
        </p:nvSpPr>
        <p:spPr>
          <a:xfrm>
            <a:off x="4352912" y="3068998"/>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27" name="Text Placeholder 2"/>
          <p:cNvSpPr>
            <a:spLocks noGrp="1"/>
          </p:cNvSpPr>
          <p:nvPr>
            <p:ph type="body" idx="24" hasCustomPrompt="1"/>
          </p:nvPr>
        </p:nvSpPr>
        <p:spPr>
          <a:xfrm>
            <a:off x="6107121" y="3059626"/>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28" name="Text Placeholder 2"/>
          <p:cNvSpPr>
            <a:spLocks noGrp="1"/>
          </p:cNvSpPr>
          <p:nvPr>
            <p:ph type="body" idx="25" hasCustomPrompt="1"/>
          </p:nvPr>
        </p:nvSpPr>
        <p:spPr>
          <a:xfrm>
            <a:off x="7855924" y="3069455"/>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29" name="Text Placeholder 2"/>
          <p:cNvSpPr>
            <a:spLocks noGrp="1"/>
          </p:cNvSpPr>
          <p:nvPr>
            <p:ph type="body" idx="26" hasCustomPrompt="1"/>
          </p:nvPr>
        </p:nvSpPr>
        <p:spPr>
          <a:xfrm>
            <a:off x="9612825" y="3068998"/>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30" name="Text Placeholder 2"/>
          <p:cNvSpPr>
            <a:spLocks noGrp="1"/>
          </p:cNvSpPr>
          <p:nvPr>
            <p:ph type="body" idx="27" hasCustomPrompt="1"/>
          </p:nvPr>
        </p:nvSpPr>
        <p:spPr>
          <a:xfrm>
            <a:off x="917153" y="4144656"/>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Bankruptcy</a:t>
            </a:r>
            <a:br>
              <a:rPr lang="en-US"/>
            </a:br>
            <a:r>
              <a:rPr lang="en-US"/>
              <a:t>&amp;</a:t>
            </a:r>
            <a:br>
              <a:rPr lang="en-US"/>
            </a:br>
            <a:r>
              <a:rPr lang="en-US"/>
              <a:t>Restructuring</a:t>
            </a:r>
          </a:p>
        </p:txBody>
      </p:sp>
      <p:sp>
        <p:nvSpPr>
          <p:cNvPr id="31" name="Text Placeholder 2"/>
          <p:cNvSpPr>
            <a:spLocks noGrp="1"/>
          </p:cNvSpPr>
          <p:nvPr>
            <p:ph type="body" idx="28" hasCustomPrompt="1"/>
          </p:nvPr>
        </p:nvSpPr>
        <p:spPr>
          <a:xfrm>
            <a:off x="2717219" y="4144656"/>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General</a:t>
            </a:r>
          </a:p>
          <a:p>
            <a:pPr lvl="0"/>
            <a:r>
              <a:rPr lang="en-US"/>
              <a:t>Commercial</a:t>
            </a:r>
          </a:p>
          <a:p>
            <a:pPr lvl="0"/>
            <a:r>
              <a:rPr lang="en-US"/>
              <a:t>Law</a:t>
            </a:r>
          </a:p>
        </p:txBody>
      </p:sp>
      <p:sp>
        <p:nvSpPr>
          <p:cNvPr id="32" name="Text Placeholder 2"/>
          <p:cNvSpPr>
            <a:spLocks noGrp="1"/>
          </p:cNvSpPr>
          <p:nvPr>
            <p:ph type="body" idx="29" hasCustomPrompt="1"/>
          </p:nvPr>
        </p:nvSpPr>
        <p:spPr>
          <a:xfrm>
            <a:off x="4456709" y="4129974"/>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IP / IT</a:t>
            </a:r>
          </a:p>
        </p:txBody>
      </p:sp>
      <p:sp>
        <p:nvSpPr>
          <p:cNvPr id="33" name="Text Placeholder 2"/>
          <p:cNvSpPr>
            <a:spLocks noGrp="1"/>
          </p:cNvSpPr>
          <p:nvPr>
            <p:ph type="body" idx="30" hasCustomPrompt="1"/>
          </p:nvPr>
        </p:nvSpPr>
        <p:spPr>
          <a:xfrm>
            <a:off x="6200700" y="4144656"/>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Prevention</a:t>
            </a:r>
            <a:br>
              <a:rPr lang="en-US"/>
            </a:br>
            <a:r>
              <a:rPr lang="en-US"/>
              <a:t>&amp;</a:t>
            </a:r>
            <a:br>
              <a:rPr lang="en-US"/>
            </a:br>
            <a:r>
              <a:rPr lang="en-US"/>
              <a:t>Criminal Law</a:t>
            </a:r>
          </a:p>
        </p:txBody>
      </p:sp>
      <p:sp>
        <p:nvSpPr>
          <p:cNvPr id="34" name="Text Placeholder 2"/>
          <p:cNvSpPr>
            <a:spLocks noGrp="1"/>
          </p:cNvSpPr>
          <p:nvPr>
            <p:ph type="body" idx="31" hasCustomPrompt="1"/>
          </p:nvPr>
        </p:nvSpPr>
        <p:spPr>
          <a:xfrm>
            <a:off x="7956000" y="4144656"/>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Tax</a:t>
            </a:r>
          </a:p>
        </p:txBody>
      </p:sp>
      <p:sp>
        <p:nvSpPr>
          <p:cNvPr id="36" name="Text Placeholder 2"/>
          <p:cNvSpPr>
            <a:spLocks noGrp="1"/>
          </p:cNvSpPr>
          <p:nvPr>
            <p:ph type="body" idx="33" hasCustomPrompt="1"/>
          </p:nvPr>
        </p:nvSpPr>
        <p:spPr>
          <a:xfrm>
            <a:off x="838800" y="5409971"/>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37" name="Text Placeholder 2"/>
          <p:cNvSpPr>
            <a:spLocks noGrp="1"/>
          </p:cNvSpPr>
          <p:nvPr>
            <p:ph type="body" idx="34" hasCustomPrompt="1"/>
          </p:nvPr>
        </p:nvSpPr>
        <p:spPr>
          <a:xfrm>
            <a:off x="2598628" y="5409971"/>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38" name="Text Placeholder 2"/>
          <p:cNvSpPr>
            <a:spLocks noGrp="1"/>
          </p:cNvSpPr>
          <p:nvPr>
            <p:ph type="body" idx="35" hasCustomPrompt="1"/>
          </p:nvPr>
        </p:nvSpPr>
        <p:spPr>
          <a:xfrm>
            <a:off x="4348009" y="5409971"/>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39" name="Text Placeholder 2"/>
          <p:cNvSpPr>
            <a:spLocks noGrp="1"/>
          </p:cNvSpPr>
          <p:nvPr>
            <p:ph type="body" idx="36" hasCustomPrompt="1"/>
          </p:nvPr>
        </p:nvSpPr>
        <p:spPr>
          <a:xfrm>
            <a:off x="6107121" y="5416940"/>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40" name="Text Placeholder 2"/>
          <p:cNvSpPr>
            <a:spLocks noGrp="1"/>
          </p:cNvSpPr>
          <p:nvPr>
            <p:ph type="body" idx="37" hasCustomPrompt="1"/>
          </p:nvPr>
        </p:nvSpPr>
        <p:spPr>
          <a:xfrm>
            <a:off x="7866949" y="5409971"/>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41" name="Text Placeholder 2"/>
          <p:cNvSpPr>
            <a:spLocks noGrp="1"/>
          </p:cNvSpPr>
          <p:nvPr>
            <p:ph type="body" idx="38" hasCustomPrompt="1"/>
          </p:nvPr>
        </p:nvSpPr>
        <p:spPr>
          <a:xfrm>
            <a:off x="9612825" y="5392362"/>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Some words about – latest, biggest deals and cases in the practice area</a:t>
            </a:r>
          </a:p>
        </p:txBody>
      </p:sp>
      <p:sp>
        <p:nvSpPr>
          <p:cNvPr id="42" name="Title 1"/>
          <p:cNvSpPr>
            <a:spLocks noGrp="1"/>
          </p:cNvSpPr>
          <p:nvPr>
            <p:ph type="title" hasCustomPrompt="1"/>
          </p:nvPr>
        </p:nvSpPr>
        <p:spPr>
          <a:xfrm>
            <a:off x="838800" y="540000"/>
            <a:ext cx="10515600" cy="954000"/>
          </a:xfrm>
          <a:prstGeom prst="rect">
            <a:avLst/>
          </a:prstGeom>
        </p:spPr>
        <p:txBody>
          <a:bodyPr lIns="0" tIns="0" rIns="0" bIns="0" anchor="ctr" anchorCtr="0"/>
          <a:lstStyle>
            <a:lvl1pPr>
              <a:defRPr sz="3000" b="1" i="0">
                <a:solidFill>
                  <a:schemeClr val="tx1"/>
                </a:solidFill>
                <a:latin typeface="+mj-lt"/>
                <a:ea typeface="Roboto Slab" charset="0"/>
                <a:cs typeface="Roboto Slab" charset="0"/>
              </a:defRPr>
            </a:lvl1pPr>
          </a:lstStyle>
          <a:p>
            <a:r>
              <a:rPr lang="et-EE"/>
              <a:t>Lorem Ipsum</a:t>
            </a:r>
            <a:endParaRPr lang="en-US"/>
          </a:p>
        </p:txBody>
      </p:sp>
      <p:sp>
        <p:nvSpPr>
          <p:cNvPr id="35" name="Text Placeholder 2"/>
          <p:cNvSpPr>
            <a:spLocks noGrp="1"/>
          </p:cNvSpPr>
          <p:nvPr>
            <p:ph type="body" idx="32" hasCustomPrompt="1"/>
          </p:nvPr>
        </p:nvSpPr>
        <p:spPr bwMode="auto">
          <a:xfrm>
            <a:off x="9689392" y="4162656"/>
            <a:ext cx="1469334"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Transport, Logistics &amp; Transport Infrastructure</a:t>
            </a:r>
          </a:p>
        </p:txBody>
      </p:sp>
    </p:spTree>
    <p:extLst>
      <p:ext uri="{BB962C8B-B14F-4D97-AF65-F5344CB8AC3E}">
        <p14:creationId xmlns:p14="http://schemas.microsoft.com/office/powerpoint/2010/main" val="10017920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ext with map">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5252" y="3056969"/>
            <a:ext cx="2338016" cy="2877924"/>
          </a:xfrm>
          <a:prstGeom prst="rect">
            <a:avLst/>
          </a:prstGeom>
        </p:spPr>
      </p:pic>
      <p:cxnSp>
        <p:nvCxnSpPr>
          <p:cNvPr id="7" name="Straight Connector 6"/>
          <p:cNvCxnSpPr/>
          <p:nvPr/>
        </p:nvCxnSpPr>
        <p:spPr>
          <a:xfrm>
            <a:off x="8512201" y="1640617"/>
            <a:ext cx="266411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Text Placeholder 7"/>
          <p:cNvSpPr>
            <a:spLocks noGrp="1"/>
          </p:cNvSpPr>
          <p:nvPr>
            <p:ph type="body" sz="quarter" idx="12" hasCustomPrompt="1"/>
          </p:nvPr>
        </p:nvSpPr>
        <p:spPr>
          <a:xfrm>
            <a:off x="8486776" y="1718923"/>
            <a:ext cx="2673224" cy="1109523"/>
          </a:xfrm>
          <a:prstGeom prst="rect">
            <a:avLst/>
          </a:prstGeom>
        </p:spPr>
        <p:txBody>
          <a:bodyPr lIns="90000" tIns="46800" rIns="90000" bIns="46800" anchor="ctr" anchorCtr="0">
            <a:noAutofit/>
          </a:bodyPr>
          <a:lstStyle>
            <a:lvl1pPr marL="0" indent="0" algn="ctr">
              <a:lnSpc>
                <a:spcPct val="100000"/>
              </a:lnSpc>
              <a:spcBef>
                <a:spcPts val="0"/>
              </a:spcBef>
              <a:buClr>
                <a:schemeClr val="accent4"/>
              </a:buClr>
              <a:buSzPct val="130000"/>
              <a:buFont typeface="Arial" charset="0"/>
              <a:buNone/>
              <a:tabLst/>
              <a:defRPr sz="1800" b="0" i="0">
                <a:solidFill>
                  <a:srgbClr val="004899"/>
                </a:solidFill>
                <a:latin typeface="+mn-lt"/>
                <a:ea typeface="Roboto" charset="0"/>
                <a:cs typeface="Roboto" charset="0"/>
              </a:defRPr>
            </a:lvl1pPr>
            <a:lvl2pPr marL="449263" indent="-179388">
              <a:buClr>
                <a:schemeClr val="accent4"/>
              </a:buClr>
              <a:buSzPct val="130000"/>
              <a:tabLst/>
              <a:defRPr sz="1600" b="0" i="0">
                <a:latin typeface="+mn-lt"/>
                <a:ea typeface="Roboto" charset="0"/>
                <a:cs typeface="Roboto" charset="0"/>
              </a:defRPr>
            </a:lvl2pPr>
            <a:lvl3pPr marL="762000" indent="-139700">
              <a:buClr>
                <a:schemeClr val="accent4"/>
              </a:buClr>
              <a:buSzPct val="130000"/>
              <a:tabLst/>
              <a:defRPr sz="1400" b="0" i="0">
                <a:latin typeface="+mn-lt"/>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GB"/>
              <a:t>Lorem Ipsum is simply dummy text of the printing and typesetting industry since 1500s.</a:t>
            </a:r>
          </a:p>
        </p:txBody>
      </p:sp>
      <p:cxnSp>
        <p:nvCxnSpPr>
          <p:cNvPr id="8" name="Straight Connector 7"/>
          <p:cNvCxnSpPr/>
          <p:nvPr/>
        </p:nvCxnSpPr>
        <p:spPr>
          <a:xfrm>
            <a:off x="8502676" y="2898690"/>
            <a:ext cx="266411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2AEBD5E7-2240-4D9A-AA71-D6BBAEE37EF9}"/>
              </a:ext>
            </a:extLst>
          </p:cNvPr>
          <p:cNvSpPr>
            <a:spLocks noGrp="1"/>
          </p:cNvSpPr>
          <p:nvPr>
            <p:ph type="title" hasCustomPrompt="1"/>
          </p:nvPr>
        </p:nvSpPr>
        <p:spPr>
          <a:xfrm>
            <a:off x="838800" y="540000"/>
            <a:ext cx="10515600" cy="954000"/>
          </a:xfrm>
          <a:prstGeom prst="rect">
            <a:avLst/>
          </a:prstGeom>
        </p:spPr>
        <p:txBody>
          <a:bodyPr lIns="90000" tIns="46800" rIns="0" bIns="0" anchor="ctr" anchorCtr="0"/>
          <a:lstStyle>
            <a:lvl1pPr>
              <a:defRPr sz="3000" b="1" i="0">
                <a:solidFill>
                  <a:schemeClr val="tx1"/>
                </a:solidFill>
                <a:latin typeface="+mj-lt"/>
                <a:ea typeface="Roboto Slab" charset="0"/>
                <a:cs typeface="Roboto Slab" charset="0"/>
              </a:defRPr>
            </a:lvl1pPr>
          </a:lstStyle>
          <a:p>
            <a:r>
              <a:rPr lang="et-EE" err="1"/>
              <a:t>Lorem</a:t>
            </a:r>
            <a:r>
              <a:rPr lang="et-EE"/>
              <a:t> Ipsum</a:t>
            </a:r>
            <a:endParaRPr lang="en-US"/>
          </a:p>
        </p:txBody>
      </p:sp>
      <p:sp>
        <p:nvSpPr>
          <p:cNvPr id="9" name="Content Placeholder 2">
            <a:extLst>
              <a:ext uri="{FF2B5EF4-FFF2-40B4-BE49-F238E27FC236}">
                <a16:creationId xmlns:a16="http://schemas.microsoft.com/office/drawing/2014/main" id="{15D12F71-14E0-4ECB-9A9F-427CBDDA48DC}"/>
              </a:ext>
            </a:extLst>
          </p:cNvPr>
          <p:cNvSpPr>
            <a:spLocks noGrp="1"/>
          </p:cNvSpPr>
          <p:nvPr>
            <p:ph idx="1" hasCustomPrompt="1"/>
          </p:nvPr>
        </p:nvSpPr>
        <p:spPr>
          <a:xfrm>
            <a:off x="838200" y="1620000"/>
            <a:ext cx="7546675" cy="4514100"/>
          </a:xfrm>
          <a:prstGeom prst="rect">
            <a:avLst/>
          </a:prstGeom>
        </p:spPr>
        <p:txBody>
          <a:bodyPr/>
          <a:lstStyle>
            <a:lvl1pPr marL="0" indent="0" algn="just">
              <a:lnSpc>
                <a:spcPct val="100000"/>
              </a:lnSpc>
              <a:spcBef>
                <a:spcPts val="0"/>
              </a:spcBef>
              <a:spcAft>
                <a:spcPts val="1000"/>
              </a:spcAft>
              <a:buClr>
                <a:srgbClr val="004899"/>
              </a:buClr>
              <a:buSzPct val="110000"/>
              <a:buFontTx/>
              <a:buNone/>
              <a:defRPr sz="2200">
                <a:solidFill>
                  <a:srgbClr val="000000"/>
                </a:solidFill>
              </a:defRPr>
            </a:lvl1pPr>
            <a:lvl2pPr marL="468000">
              <a:lnSpc>
                <a:spcPct val="100000"/>
              </a:lnSpc>
              <a:spcBef>
                <a:spcPts val="0"/>
              </a:spcBef>
              <a:spcAft>
                <a:spcPts val="1000"/>
              </a:spcAft>
              <a:buClr>
                <a:srgbClr val="004899"/>
              </a:buClr>
              <a:defRPr sz="2000">
                <a:solidFill>
                  <a:srgbClr val="000000"/>
                </a:solidFill>
              </a:defRPr>
            </a:lvl2pPr>
            <a:lvl3pPr marL="719138" indent="-228600">
              <a:lnSpc>
                <a:spcPct val="100000"/>
              </a:lnSpc>
              <a:spcBef>
                <a:spcPts val="0"/>
              </a:spcBef>
              <a:spcAft>
                <a:spcPts val="600"/>
              </a:spcAft>
              <a:buClr>
                <a:srgbClr val="004899"/>
              </a:buClr>
              <a:defRPr sz="1800">
                <a:solidFill>
                  <a:srgbClr val="000000"/>
                </a:solidFill>
              </a:defRPr>
            </a:lvl3pPr>
            <a:lvl4pPr marL="972000" indent="-230400">
              <a:buClr>
                <a:srgbClr val="004899"/>
              </a:buClr>
              <a:defRPr sz="1600">
                <a:solidFill>
                  <a:srgbClr val="000000"/>
                </a:solidFill>
              </a:defRPr>
            </a:lvl4pPr>
            <a:lvl5pPr marL="972612" indent="0">
              <a:buClr>
                <a:srgbClr val="004899"/>
              </a:buClr>
              <a:buFont typeface="Arial" panose="020B0604020202020204" pitchFamily="34" charset="0"/>
              <a:buNone/>
              <a:defRPr sz="1600">
                <a:solidFill>
                  <a:srgbClr val="000000"/>
                </a:solidFill>
              </a:defRPr>
            </a:lvl5pPr>
          </a:lstStyle>
          <a:p>
            <a:pPr lvl="0"/>
            <a:r>
              <a:rPr lang="en-GB"/>
              <a:t>Lorem Ipsum is simply dummy text of the printing and typesetting industry. Lorem Ipsum has been the industry's standard dummy text ever since the 1500s, when an unknown printer took a galley of type and scrambled it to make a type specimen book. </a:t>
            </a:r>
            <a:endParaRPr lang="et-EE"/>
          </a:p>
          <a:p>
            <a:pPr lvl="0"/>
            <a:r>
              <a:rPr lang="en-GB"/>
              <a:t>It has survived not only five centuries, but also the leap into electronic typesetting, remaining essentially unchanged. </a:t>
            </a:r>
            <a:endParaRPr lang="et-EE"/>
          </a:p>
          <a:p>
            <a:pPr lvl="0"/>
            <a:r>
              <a:rPr lang="en-GB"/>
              <a:t>It was popularised in the 1960s with the release of </a:t>
            </a:r>
            <a:r>
              <a:rPr lang="en-GB" err="1"/>
              <a:t>Letraset</a:t>
            </a:r>
            <a:r>
              <a:rPr lang="en-GB"/>
              <a:t> sheets containing Lorem Ipsum passages, and more recently with desktop publishing software like Aldus PageMaker including versions of Lorem Ipsum.</a:t>
            </a:r>
          </a:p>
        </p:txBody>
      </p:sp>
    </p:spTree>
    <p:extLst>
      <p:ext uri="{BB962C8B-B14F-4D97-AF65-F5344CB8AC3E}">
        <p14:creationId xmlns:p14="http://schemas.microsoft.com/office/powerpoint/2010/main" val="1857070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Text with badges">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3501" y="4598081"/>
            <a:ext cx="1084306" cy="139990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725" y="4598082"/>
            <a:ext cx="1085615" cy="1399907"/>
          </a:xfrm>
          <a:prstGeom prst="rect">
            <a:avLst/>
          </a:prstGeom>
        </p:spPr>
      </p:pic>
      <p:sp>
        <p:nvSpPr>
          <p:cNvPr id="11" name="Title 1">
            <a:extLst>
              <a:ext uri="{FF2B5EF4-FFF2-40B4-BE49-F238E27FC236}">
                <a16:creationId xmlns:a16="http://schemas.microsoft.com/office/drawing/2014/main" id="{0EFE7918-89C1-4A21-84F7-E1B05659DD9A}"/>
              </a:ext>
            </a:extLst>
          </p:cNvPr>
          <p:cNvSpPr>
            <a:spLocks noGrp="1"/>
          </p:cNvSpPr>
          <p:nvPr>
            <p:ph type="title" hasCustomPrompt="1"/>
          </p:nvPr>
        </p:nvSpPr>
        <p:spPr>
          <a:xfrm>
            <a:off x="838800" y="540000"/>
            <a:ext cx="10515600" cy="954000"/>
          </a:xfrm>
          <a:prstGeom prst="rect">
            <a:avLst/>
          </a:prstGeom>
        </p:spPr>
        <p:txBody>
          <a:bodyPr lIns="90000" tIns="46800" rIns="0" bIns="0" anchor="ctr" anchorCtr="0"/>
          <a:lstStyle>
            <a:lvl1pPr>
              <a:defRPr sz="3000" b="1" i="0">
                <a:solidFill>
                  <a:schemeClr val="tx1"/>
                </a:solidFill>
                <a:latin typeface="+mj-lt"/>
                <a:ea typeface="Roboto Slab" charset="0"/>
                <a:cs typeface="Roboto Slab" charset="0"/>
              </a:defRPr>
            </a:lvl1pPr>
          </a:lstStyle>
          <a:p>
            <a:r>
              <a:rPr lang="et-EE" err="1"/>
              <a:t>Lorem</a:t>
            </a:r>
            <a:r>
              <a:rPr lang="et-EE"/>
              <a:t> </a:t>
            </a:r>
            <a:r>
              <a:rPr lang="et-EE" err="1"/>
              <a:t>Ipsum</a:t>
            </a:r>
            <a:endParaRPr lang="en-US"/>
          </a:p>
        </p:txBody>
      </p:sp>
      <p:sp>
        <p:nvSpPr>
          <p:cNvPr id="8" name="Content Placeholder 2">
            <a:extLst>
              <a:ext uri="{FF2B5EF4-FFF2-40B4-BE49-F238E27FC236}">
                <a16:creationId xmlns:a16="http://schemas.microsoft.com/office/drawing/2014/main" id="{561F1D37-89B2-4BC6-A566-218E69BED7A6}"/>
              </a:ext>
            </a:extLst>
          </p:cNvPr>
          <p:cNvSpPr>
            <a:spLocks noGrp="1"/>
          </p:cNvSpPr>
          <p:nvPr>
            <p:ph idx="1" hasCustomPrompt="1"/>
          </p:nvPr>
        </p:nvSpPr>
        <p:spPr>
          <a:xfrm>
            <a:off x="838200" y="1620000"/>
            <a:ext cx="10516200" cy="2978081"/>
          </a:xfrm>
          <a:prstGeom prst="rect">
            <a:avLst/>
          </a:prstGeom>
        </p:spPr>
        <p:txBody>
          <a:bodyPr/>
          <a:lstStyle>
            <a:lvl1pPr marL="252000" indent="-252000">
              <a:lnSpc>
                <a:spcPct val="100000"/>
              </a:lnSpc>
              <a:spcBef>
                <a:spcPts val="0"/>
              </a:spcBef>
              <a:spcAft>
                <a:spcPts val="1000"/>
              </a:spcAft>
              <a:buClr>
                <a:srgbClr val="004899"/>
              </a:buClr>
              <a:buFont typeface="Arial" panose="020B0604020202020204" pitchFamily="34" charset="0"/>
              <a:buChar char="•"/>
              <a:defRPr sz="2200">
                <a:solidFill>
                  <a:srgbClr val="000000"/>
                </a:solidFill>
              </a:defRPr>
            </a:lvl1pPr>
            <a:lvl2pPr marL="504000" indent="-252000">
              <a:spcBef>
                <a:spcPts val="0"/>
              </a:spcBef>
              <a:spcAft>
                <a:spcPts val="1000"/>
              </a:spcAft>
              <a:buClr>
                <a:srgbClr val="004899"/>
              </a:buClr>
              <a:buFont typeface="Arial" panose="020B0604020202020204" pitchFamily="34" charset="0"/>
              <a:buChar char="−"/>
              <a:defRPr sz="2000">
                <a:solidFill>
                  <a:srgbClr val="000000"/>
                </a:solidFill>
              </a:defRPr>
            </a:lvl2pPr>
            <a:lvl3pPr marL="490538" indent="0">
              <a:lnSpc>
                <a:spcPct val="100000"/>
              </a:lnSpc>
              <a:spcBef>
                <a:spcPts val="0"/>
              </a:spcBef>
              <a:spcAft>
                <a:spcPts val="1000"/>
              </a:spcAft>
              <a:buClr>
                <a:srgbClr val="004899"/>
              </a:buClr>
              <a:buFontTx/>
              <a:buNone/>
              <a:defRPr sz="1800">
                <a:solidFill>
                  <a:srgbClr val="000000"/>
                </a:solidFill>
              </a:defRPr>
            </a:lvl3pPr>
            <a:lvl4pPr marL="741600" indent="0">
              <a:lnSpc>
                <a:spcPct val="100000"/>
              </a:lnSpc>
              <a:spcBef>
                <a:spcPts val="0"/>
              </a:spcBef>
              <a:spcAft>
                <a:spcPts val="600"/>
              </a:spcAft>
              <a:buClr>
                <a:srgbClr val="004899"/>
              </a:buClr>
              <a:buNone/>
              <a:defRPr sz="1600">
                <a:solidFill>
                  <a:srgbClr val="000000"/>
                </a:solidFill>
              </a:defRPr>
            </a:lvl4pPr>
            <a:lvl5pPr marL="972612" indent="0">
              <a:lnSpc>
                <a:spcPct val="100000"/>
              </a:lnSpc>
              <a:spcBef>
                <a:spcPts val="0"/>
              </a:spcBef>
              <a:spcAft>
                <a:spcPts val="600"/>
              </a:spcAft>
              <a:buClr>
                <a:srgbClr val="004899"/>
              </a:buClr>
              <a:buFont typeface="Arial" panose="020B0604020202020204" pitchFamily="34" charset="0"/>
              <a:buNone/>
              <a:defRPr sz="1600">
                <a:solidFill>
                  <a:srgbClr val="000000"/>
                </a:solidFill>
              </a:defRPr>
            </a:lvl5pPr>
          </a:lstStyle>
          <a:p>
            <a:pPr lvl="0"/>
            <a:r>
              <a:rPr lang="en-GB"/>
              <a:t>Lorem Ipsum is simply dummy text of the printing and typesetting industry. </a:t>
            </a:r>
          </a:p>
          <a:p>
            <a:pPr lvl="1"/>
            <a:r>
              <a:rPr lang="en-GB"/>
              <a:t>Lorem Ipsum has been the industry's standard dummy text ever since the 1500s, when an unknown printer took a galley of type and scrambled it to make a type specimen book. </a:t>
            </a:r>
          </a:p>
          <a:p>
            <a:pPr lvl="0"/>
            <a:r>
              <a:rPr lang="en-GB"/>
              <a:t>It has survived not only five centuries, but also the leap into electronic typesetting, remaining essentially unchanged.</a:t>
            </a:r>
          </a:p>
        </p:txBody>
      </p:sp>
    </p:spTree>
    <p:extLst>
      <p:ext uri="{BB962C8B-B14F-4D97-AF65-F5344CB8AC3E}">
        <p14:creationId xmlns:p14="http://schemas.microsoft.com/office/powerpoint/2010/main" val="2158619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8E236-763F-410D-8E0E-1E43C3E73CEA}"/>
              </a:ext>
            </a:extLst>
          </p:cNvPr>
          <p:cNvSpPr>
            <a:spLocks noGrp="1"/>
          </p:cNvSpPr>
          <p:nvPr>
            <p:ph idx="1"/>
          </p:nvPr>
        </p:nvSpPr>
        <p:spPr>
          <a:xfrm>
            <a:off x="838200" y="1620000"/>
            <a:ext cx="10515600" cy="4514100"/>
          </a:xfrm>
          <a:prstGeom prst="rect">
            <a:avLst/>
          </a:prstGeom>
        </p:spPr>
        <p:txBody>
          <a:bodyPr/>
          <a:lstStyle>
            <a:lvl1pPr>
              <a:buClr>
                <a:srgbClr val="004899"/>
              </a:buClr>
              <a:defRPr sz="2200">
                <a:solidFill>
                  <a:srgbClr val="000000"/>
                </a:solidFill>
              </a:defRPr>
            </a:lvl1pPr>
            <a:lvl2pPr marL="468000">
              <a:buClr>
                <a:srgbClr val="004899"/>
              </a:buClr>
              <a:defRPr sz="2000">
                <a:solidFill>
                  <a:srgbClr val="000000"/>
                </a:solidFill>
              </a:defRPr>
            </a:lvl2pPr>
            <a:lvl3pPr marL="719138" indent="-228600">
              <a:buClr>
                <a:srgbClr val="004899"/>
              </a:buClr>
              <a:defRPr sz="1800">
                <a:solidFill>
                  <a:srgbClr val="000000"/>
                </a:solidFill>
              </a:defRPr>
            </a:lvl3pPr>
            <a:lvl4pPr marL="972000" indent="-230400">
              <a:buClr>
                <a:srgbClr val="004899"/>
              </a:buClr>
              <a:defRPr sz="1600">
                <a:solidFill>
                  <a:srgbClr val="000000"/>
                </a:solidFill>
              </a:defRPr>
            </a:lvl4pPr>
            <a:lvl5pPr marL="1152000" indent="-179388">
              <a:buClr>
                <a:srgbClr val="004899"/>
              </a:buClr>
              <a:buFont typeface="Arial" panose="020B0604020202020204" pitchFamily="34" charset="0"/>
              <a:buChar char="•"/>
              <a:defRPr sz="16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4DEE437D-4308-4AAC-AC35-C40BC51E2E7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602708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4E59E112-B776-4F0C-A3A3-4C87AF8C1754}"/>
              </a:ext>
            </a:extLst>
          </p:cNvPr>
          <p:cNvPicPr>
            <a:picLocks noChangeAspect="1"/>
          </p:cNvPicPr>
          <p:nvPr/>
        </p:nvPicPr>
        <p:blipFill>
          <a:blip r:embed="rId2">
            <a:extLst>
              <a:ext uri="{28A0092B-C50C-407E-A947-70E740481C1C}">
                <a14:useLocalDpi xmlns:a14="http://schemas.microsoft.com/office/drawing/2010/main" val="0"/>
              </a:ext>
            </a:extLst>
          </a:blip>
          <a:srcRect t="12109" b="12109"/>
          <a:stretch>
            <a:fillRect/>
          </a:stretch>
        </p:blipFill>
        <p:spPr>
          <a:xfrm>
            <a:off x="0" y="0"/>
            <a:ext cx="12192000" cy="6159500"/>
          </a:xfrm>
          <a:prstGeom prst="rect">
            <a:avLst/>
          </a:prstGeom>
        </p:spPr>
      </p:pic>
      <p:pic>
        <p:nvPicPr>
          <p:cNvPr id="6" name="Picture 5">
            <a:extLst>
              <a:ext uri="{FF2B5EF4-FFF2-40B4-BE49-F238E27FC236}">
                <a16:creationId xmlns:a16="http://schemas.microsoft.com/office/drawing/2014/main" id="{EB335372-0349-4019-891F-DD488FB4DD3E}"/>
              </a:ext>
            </a:extLst>
          </p:cNvPr>
          <p:cNvPicPr>
            <a:picLocks noChangeAspect="1"/>
          </p:cNvPicPr>
          <p:nvPr userDrawn="1"/>
        </p:nvPicPr>
        <p:blipFill>
          <a:blip r:embed="rId3"/>
          <a:stretch>
            <a:fillRect/>
          </a:stretch>
        </p:blipFill>
        <p:spPr>
          <a:xfrm>
            <a:off x="615221" y="339360"/>
            <a:ext cx="5480779" cy="5480779"/>
          </a:xfrm>
          <a:prstGeom prst="rect">
            <a:avLst/>
          </a:prstGeom>
        </p:spPr>
      </p:pic>
      <p:sp>
        <p:nvSpPr>
          <p:cNvPr id="4" name="Rectangle 3">
            <a:extLst>
              <a:ext uri="{FF2B5EF4-FFF2-40B4-BE49-F238E27FC236}">
                <a16:creationId xmlns:a16="http://schemas.microsoft.com/office/drawing/2014/main" id="{3E120524-11C7-466A-92B7-55CB708BF1A4}"/>
              </a:ext>
            </a:extLst>
          </p:cNvPr>
          <p:cNvSpPr/>
          <p:nvPr/>
        </p:nvSpPr>
        <p:spPr bwMode="hidden">
          <a:xfrm>
            <a:off x="1851" y="6159500"/>
            <a:ext cx="12190149" cy="698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Roboto Regular" charset="0"/>
            </a:endParaRPr>
          </a:p>
        </p:txBody>
      </p:sp>
      <p:pic>
        <p:nvPicPr>
          <p:cNvPr id="5" name="Picture 4">
            <a:extLst>
              <a:ext uri="{FF2B5EF4-FFF2-40B4-BE49-F238E27FC236}">
                <a16:creationId xmlns:a16="http://schemas.microsoft.com/office/drawing/2014/main" id="{6B9FDCC8-779C-4ABD-95C3-9D1D76AC46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
        <p:nvSpPr>
          <p:cNvPr id="8" name="Title 1">
            <a:extLst>
              <a:ext uri="{FF2B5EF4-FFF2-40B4-BE49-F238E27FC236}">
                <a16:creationId xmlns:a16="http://schemas.microsoft.com/office/drawing/2014/main" id="{75CC1FFD-205C-4D45-833E-ED8416FF7641}"/>
              </a:ext>
            </a:extLst>
          </p:cNvPr>
          <p:cNvSpPr>
            <a:spLocks noGrp="1"/>
          </p:cNvSpPr>
          <p:nvPr>
            <p:ph type="title" hasCustomPrompt="1"/>
          </p:nvPr>
        </p:nvSpPr>
        <p:spPr>
          <a:xfrm>
            <a:off x="679798" y="1052423"/>
            <a:ext cx="5351621" cy="2664561"/>
          </a:xfrm>
          <a:prstGeom prst="rect">
            <a:avLst/>
          </a:prstGeom>
        </p:spPr>
        <p:txBody>
          <a:bodyPr lIns="0" tIns="0" rIns="0" bIns="0" anchor="ctr" anchorCtr="0"/>
          <a:lstStyle>
            <a:lvl1pPr algn="ctr">
              <a:lnSpc>
                <a:spcPct val="100000"/>
              </a:lnSpc>
              <a:defRPr sz="3000" b="1" i="0">
                <a:solidFill>
                  <a:schemeClr val="bg1"/>
                </a:solidFill>
                <a:latin typeface="+mj-lt"/>
                <a:ea typeface="Roboto Slab Light" pitchFamily="2" charset="0"/>
                <a:cs typeface="Roboto Slab Light" pitchFamily="2" charset="0"/>
              </a:defRPr>
            </a:lvl1pPr>
          </a:lstStyle>
          <a:p>
            <a:r>
              <a:rPr lang="en-US" dirty="0"/>
              <a:t>Headline goes here</a:t>
            </a:r>
            <a:br>
              <a:rPr lang="en-US" dirty="0"/>
            </a:br>
            <a:r>
              <a:rPr lang="en-US" dirty="0"/>
              <a:t>and possibly here </a:t>
            </a:r>
          </a:p>
        </p:txBody>
      </p:sp>
      <p:sp>
        <p:nvSpPr>
          <p:cNvPr id="11" name="Text Placeholder 2">
            <a:extLst>
              <a:ext uri="{FF2B5EF4-FFF2-40B4-BE49-F238E27FC236}">
                <a16:creationId xmlns:a16="http://schemas.microsoft.com/office/drawing/2014/main" id="{D9B5C0B3-2F4A-454F-828E-660A0DB06BF5}"/>
              </a:ext>
            </a:extLst>
          </p:cNvPr>
          <p:cNvSpPr>
            <a:spLocks noGrp="1"/>
          </p:cNvSpPr>
          <p:nvPr>
            <p:ph type="body" sz="quarter" idx="10" hasCustomPrompt="1"/>
          </p:nvPr>
        </p:nvSpPr>
        <p:spPr>
          <a:xfrm>
            <a:off x="679798" y="3862989"/>
            <a:ext cx="5351621" cy="1462087"/>
          </a:xfrm>
          <a:prstGeom prst="rect">
            <a:avLst/>
          </a:prstGeom>
        </p:spPr>
        <p:txBody>
          <a:bodyPr/>
          <a:lstStyle>
            <a:lvl1pPr marL="0" indent="0" algn="ctr">
              <a:lnSpc>
                <a:spcPct val="100000"/>
              </a:lnSpc>
              <a:spcBef>
                <a:spcPts val="0"/>
              </a:spcBef>
              <a:spcAft>
                <a:spcPts val="0"/>
              </a:spcAft>
              <a:buNone/>
              <a:defRPr sz="1800">
                <a:solidFill>
                  <a:schemeClr val="bg1"/>
                </a:solidFill>
              </a:defRPr>
            </a:lvl1pPr>
          </a:lstStyle>
          <a:p>
            <a:r>
              <a:rPr lang="en-GB"/>
              <a:t>Name </a:t>
            </a:r>
            <a:r>
              <a:rPr lang="en-GB" err="1"/>
              <a:t>Surename</a:t>
            </a:r>
            <a:br>
              <a:rPr lang="en-GB"/>
            </a:br>
            <a:r>
              <a:rPr lang="en-GB"/>
              <a:t>Senior partner, COBALT</a:t>
            </a:r>
            <a:br>
              <a:rPr lang="en-GB"/>
            </a:br>
            <a:br>
              <a:rPr lang="en-GB"/>
            </a:br>
            <a:r>
              <a:rPr lang="en-GB"/>
              <a:t>dd.MM YYYY</a:t>
            </a:r>
          </a:p>
        </p:txBody>
      </p:sp>
    </p:spTree>
    <p:extLst>
      <p:ext uri="{BB962C8B-B14F-4D97-AF65-F5344CB8AC3E}">
        <p14:creationId xmlns:p14="http://schemas.microsoft.com/office/powerpoint/2010/main" val="2746916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4E59E112-B776-4F0C-A3A3-4C87AF8C1754}"/>
              </a:ext>
            </a:extLst>
          </p:cNvPr>
          <p:cNvPicPr>
            <a:picLocks noChangeAspect="1"/>
          </p:cNvPicPr>
          <p:nvPr userDrawn="1"/>
        </p:nvPicPr>
        <p:blipFill>
          <a:blip r:embed="rId2">
            <a:extLst>
              <a:ext uri="{28A0092B-C50C-407E-A947-70E740481C1C}">
                <a14:useLocalDpi xmlns:a14="http://schemas.microsoft.com/office/drawing/2010/main" val="0"/>
              </a:ext>
            </a:extLst>
          </a:blip>
          <a:srcRect t="12109" b="12109"/>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75CC1FFD-205C-4D45-833E-ED8416FF7641}"/>
              </a:ext>
            </a:extLst>
          </p:cNvPr>
          <p:cNvSpPr>
            <a:spLocks noGrp="1"/>
          </p:cNvSpPr>
          <p:nvPr>
            <p:ph type="title" hasCustomPrompt="1"/>
          </p:nvPr>
        </p:nvSpPr>
        <p:spPr>
          <a:xfrm>
            <a:off x="679798" y="1052423"/>
            <a:ext cx="5351621" cy="2664561"/>
          </a:xfrm>
          <a:prstGeom prst="rect">
            <a:avLst/>
          </a:prstGeom>
        </p:spPr>
        <p:txBody>
          <a:bodyPr lIns="0" tIns="0" rIns="0" bIns="0" anchor="ctr" anchorCtr="0"/>
          <a:lstStyle>
            <a:lvl1pPr algn="ctr">
              <a:lnSpc>
                <a:spcPct val="100000"/>
              </a:lnSpc>
              <a:defRPr sz="3000" b="1" i="0">
                <a:solidFill>
                  <a:schemeClr val="bg1"/>
                </a:solidFill>
                <a:latin typeface="+mj-lt"/>
                <a:ea typeface="Roboto Slab Light" pitchFamily="2" charset="0"/>
                <a:cs typeface="Roboto Slab Light" pitchFamily="2" charset="0"/>
              </a:defRPr>
            </a:lvl1pPr>
          </a:lstStyle>
          <a:p>
            <a:r>
              <a:rPr lang="en-US" dirty="0"/>
              <a:t>Headline goes here</a:t>
            </a:r>
            <a:br>
              <a:rPr lang="en-US" dirty="0"/>
            </a:br>
            <a:r>
              <a:rPr lang="en-US" dirty="0"/>
              <a:t>and possibly here </a:t>
            </a:r>
          </a:p>
        </p:txBody>
      </p:sp>
      <p:sp>
        <p:nvSpPr>
          <p:cNvPr id="11" name="Text Placeholder 2">
            <a:extLst>
              <a:ext uri="{FF2B5EF4-FFF2-40B4-BE49-F238E27FC236}">
                <a16:creationId xmlns:a16="http://schemas.microsoft.com/office/drawing/2014/main" id="{D9B5C0B3-2F4A-454F-828E-660A0DB06BF5}"/>
              </a:ext>
            </a:extLst>
          </p:cNvPr>
          <p:cNvSpPr>
            <a:spLocks noGrp="1"/>
          </p:cNvSpPr>
          <p:nvPr>
            <p:ph type="body" sz="quarter" idx="10" hasCustomPrompt="1"/>
          </p:nvPr>
        </p:nvSpPr>
        <p:spPr>
          <a:xfrm>
            <a:off x="679798" y="3862989"/>
            <a:ext cx="5351621" cy="1462087"/>
          </a:xfrm>
          <a:prstGeom prst="rect">
            <a:avLst/>
          </a:prstGeom>
        </p:spPr>
        <p:txBody>
          <a:bodyPr/>
          <a:lstStyle>
            <a:lvl1pPr marL="0" indent="0" algn="ctr">
              <a:lnSpc>
                <a:spcPct val="100000"/>
              </a:lnSpc>
              <a:spcBef>
                <a:spcPts val="0"/>
              </a:spcBef>
              <a:spcAft>
                <a:spcPts val="0"/>
              </a:spcAft>
              <a:buNone/>
              <a:defRPr sz="1800">
                <a:solidFill>
                  <a:schemeClr val="bg1"/>
                </a:solidFill>
              </a:defRPr>
            </a:lvl1pPr>
          </a:lstStyle>
          <a:p>
            <a:r>
              <a:rPr lang="en-GB"/>
              <a:t>Name </a:t>
            </a:r>
            <a:r>
              <a:rPr lang="en-GB" err="1"/>
              <a:t>Surename</a:t>
            </a:r>
            <a:br>
              <a:rPr lang="en-GB"/>
            </a:br>
            <a:r>
              <a:rPr lang="en-GB"/>
              <a:t>Senior partner, COBALT</a:t>
            </a:r>
            <a:br>
              <a:rPr lang="en-GB"/>
            </a:br>
            <a:br>
              <a:rPr lang="en-GB"/>
            </a:br>
            <a:r>
              <a:rPr lang="en-GB"/>
              <a:t>dd.MM YYYY</a:t>
            </a:r>
          </a:p>
        </p:txBody>
      </p:sp>
      <p:pic>
        <p:nvPicPr>
          <p:cNvPr id="9" name="Picture 8">
            <a:extLst>
              <a:ext uri="{FF2B5EF4-FFF2-40B4-BE49-F238E27FC236}">
                <a16:creationId xmlns:a16="http://schemas.microsoft.com/office/drawing/2014/main" id="{6E4327CA-F31D-4552-9324-D20CC9F8ED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5461" y="368007"/>
            <a:ext cx="1857886" cy="529917"/>
          </a:xfrm>
          <a:prstGeom prst="rect">
            <a:avLst/>
          </a:prstGeom>
        </p:spPr>
      </p:pic>
    </p:spTree>
    <p:extLst>
      <p:ext uri="{BB962C8B-B14F-4D97-AF65-F5344CB8AC3E}">
        <p14:creationId xmlns:p14="http://schemas.microsoft.com/office/powerpoint/2010/main" val="21972459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ver headline blue">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270589" y="1259000"/>
            <a:ext cx="6894616" cy="2761688"/>
          </a:xfrm>
          <a:prstGeom prst="rect">
            <a:avLst/>
          </a:prstGeom>
        </p:spPr>
        <p:txBody>
          <a:bodyPr lIns="0" tIns="0" rIns="0" bIns="0" anchor="ctr" anchorCtr="0"/>
          <a:lstStyle>
            <a:lvl1pPr>
              <a:defRPr sz="4000" b="0" i="0">
                <a:solidFill>
                  <a:schemeClr val="bg1"/>
                </a:solidFill>
                <a:latin typeface="+mj-lt"/>
                <a:ea typeface="Roboto Slab Light" pitchFamily="2" charset="0"/>
                <a:cs typeface="Roboto Slab Light" pitchFamily="2" charset="0"/>
              </a:defRPr>
            </a:lvl1pPr>
          </a:lstStyle>
          <a:p>
            <a:r>
              <a:rPr lang="en-US"/>
              <a:t>Headline goes here</a:t>
            </a:r>
            <a:br>
              <a:rPr lang="en-US"/>
            </a:br>
            <a:r>
              <a:rPr lang="en-US"/>
              <a:t>and possibly here </a:t>
            </a:r>
          </a:p>
        </p:txBody>
      </p:sp>
      <p:pic>
        <p:nvPicPr>
          <p:cNvPr id="11" name="Graphic 10">
            <a:extLst>
              <a:ext uri="{FF2B5EF4-FFF2-40B4-BE49-F238E27FC236}">
                <a16:creationId xmlns:a16="http://schemas.microsoft.com/office/drawing/2014/main" id="{C43CD860-8D4A-4D79-ADE3-BF21F10459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5783" y="0"/>
            <a:ext cx="3641982" cy="6858000"/>
          </a:xfrm>
          <a:prstGeom prst="rect">
            <a:avLst/>
          </a:prstGeom>
        </p:spPr>
      </p:pic>
      <p:sp>
        <p:nvSpPr>
          <p:cNvPr id="10" name="Text Placeholder 3"/>
          <p:cNvSpPr>
            <a:spLocks noGrp="1"/>
          </p:cNvSpPr>
          <p:nvPr>
            <p:ph type="body" sz="quarter" idx="10" hasCustomPrompt="1"/>
          </p:nvPr>
        </p:nvSpPr>
        <p:spPr>
          <a:xfrm>
            <a:off x="1270590" y="4173460"/>
            <a:ext cx="6894615" cy="1462087"/>
          </a:xfrm>
          <a:prstGeom prst="rect">
            <a:avLst/>
          </a:prstGeom>
        </p:spPr>
        <p:txBody>
          <a:bodyPr lIns="0" tIns="0" rIns="0" bIns="0"/>
          <a:lstStyle>
            <a:lvl1pPr marL="0" indent="0">
              <a:lnSpc>
                <a:spcPct val="100000"/>
              </a:lnSpc>
              <a:spcBef>
                <a:spcPts val="0"/>
              </a:spcBef>
              <a:buFont typeface="Arial" panose="020B0604020202020204" pitchFamily="34" charset="0"/>
              <a:buNone/>
              <a:defRPr sz="2000" b="0" i="0" baseline="0">
                <a:solidFill>
                  <a:schemeClr val="bg1"/>
                </a:solidFill>
                <a:latin typeface="+mn-lt"/>
                <a:ea typeface="Roboto" charset="0"/>
                <a:cs typeface="Roboto"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Surname</a:t>
            </a:r>
            <a:br>
              <a:rPr lang="en-US"/>
            </a:br>
            <a:r>
              <a:rPr lang="en-US"/>
              <a:t>Senior partner, COBALT</a:t>
            </a:r>
            <a:br>
              <a:rPr lang="en-US"/>
            </a:br>
            <a:br>
              <a:rPr lang="en-US"/>
            </a:br>
            <a:r>
              <a:rPr lang="en-US"/>
              <a:t>dd. MM YYYY</a:t>
            </a:r>
          </a:p>
        </p:txBody>
      </p:sp>
      <p:pic>
        <p:nvPicPr>
          <p:cNvPr id="5" name="Picture 4">
            <a:extLst>
              <a:ext uri="{FF2B5EF4-FFF2-40B4-BE49-F238E27FC236}">
                <a16:creationId xmlns:a16="http://schemas.microsoft.com/office/drawing/2014/main" id="{DD575C62-07CB-47AA-BFFD-65529D5137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black">
          <a:xfrm>
            <a:off x="599932" y="421013"/>
            <a:ext cx="1857886" cy="529917"/>
          </a:xfrm>
          <a:prstGeom prst="rect">
            <a:avLst/>
          </a:prstGeom>
        </p:spPr>
      </p:pic>
    </p:spTree>
    <p:extLst>
      <p:ext uri="{BB962C8B-B14F-4D97-AF65-F5344CB8AC3E}">
        <p14:creationId xmlns:p14="http://schemas.microsoft.com/office/powerpoint/2010/main" val="7831346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hapter card blue">
    <p:bg>
      <p:bgPr>
        <a:solidFill>
          <a:schemeClr val="tx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36A2C5D3-8245-4EC9-84EA-1E6E607D46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5783" y="0"/>
            <a:ext cx="3641982" cy="6858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
        <p:nvSpPr>
          <p:cNvPr id="9" name="Title 1"/>
          <p:cNvSpPr>
            <a:spLocks noGrp="1"/>
          </p:cNvSpPr>
          <p:nvPr>
            <p:ph type="title" hasCustomPrompt="1"/>
          </p:nvPr>
        </p:nvSpPr>
        <p:spPr>
          <a:xfrm>
            <a:off x="1242097" y="1590165"/>
            <a:ext cx="6951600" cy="2428914"/>
          </a:xfrm>
          <a:prstGeom prst="rect">
            <a:avLst/>
          </a:prstGeom>
        </p:spPr>
        <p:txBody>
          <a:bodyPr lIns="0" tIns="0" rIns="0" bIns="0" anchor="ctr" anchorCtr="0"/>
          <a:lstStyle>
            <a:lvl1pPr>
              <a:defRPr sz="4000" b="0" i="0">
                <a:solidFill>
                  <a:schemeClr val="bg1"/>
                </a:solidFill>
                <a:latin typeface="+mj-lt"/>
                <a:ea typeface="Roboto Slab Light" charset="0"/>
                <a:cs typeface="Roboto Slab Light" charset="0"/>
              </a:defRPr>
            </a:lvl1pPr>
          </a:lstStyle>
          <a:p>
            <a:r>
              <a:rPr lang="en-US"/>
              <a:t>Chapter name</a:t>
            </a:r>
          </a:p>
        </p:txBody>
      </p:sp>
      <p:sp>
        <p:nvSpPr>
          <p:cNvPr id="5" name="Text Placeholder 3">
            <a:extLst>
              <a:ext uri="{FF2B5EF4-FFF2-40B4-BE49-F238E27FC236}">
                <a16:creationId xmlns:a16="http://schemas.microsoft.com/office/drawing/2014/main" id="{D4ECB3F5-A4CA-45C3-AF0D-EDC08E4C8FE2}"/>
              </a:ext>
            </a:extLst>
          </p:cNvPr>
          <p:cNvSpPr>
            <a:spLocks noGrp="1"/>
          </p:cNvSpPr>
          <p:nvPr>
            <p:ph type="body" sz="quarter" idx="10" hasCustomPrompt="1"/>
          </p:nvPr>
        </p:nvSpPr>
        <p:spPr>
          <a:xfrm>
            <a:off x="1270590" y="4173460"/>
            <a:ext cx="6894615" cy="1462087"/>
          </a:xfrm>
          <a:prstGeom prst="rect">
            <a:avLst/>
          </a:prstGeom>
        </p:spPr>
        <p:txBody>
          <a:bodyPr lIns="0" tIns="0" rIns="0" bIns="0"/>
          <a:lstStyle>
            <a:lvl1pPr marL="0" indent="0">
              <a:lnSpc>
                <a:spcPct val="100000"/>
              </a:lnSpc>
              <a:spcBef>
                <a:spcPts val="0"/>
              </a:spcBef>
              <a:buFont typeface="Arial" panose="020B0604020202020204" pitchFamily="34" charset="0"/>
              <a:buNone/>
              <a:defRPr sz="2000" b="0" i="0" baseline="0">
                <a:solidFill>
                  <a:schemeClr val="bg1"/>
                </a:solidFill>
                <a:latin typeface="+mn-lt"/>
                <a:ea typeface="Roboto" charset="0"/>
                <a:cs typeface="Roboto"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Surname</a:t>
            </a:r>
            <a:br>
              <a:rPr lang="en-US"/>
            </a:br>
            <a:r>
              <a:rPr lang="en-US"/>
              <a:t>Senior partner, COBALT</a:t>
            </a:r>
          </a:p>
        </p:txBody>
      </p:sp>
    </p:spTree>
    <p:extLst>
      <p:ext uri="{BB962C8B-B14F-4D97-AF65-F5344CB8AC3E}">
        <p14:creationId xmlns:p14="http://schemas.microsoft.com/office/powerpoint/2010/main" val="20599700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hapter card white">
    <p:spTree>
      <p:nvGrpSpPr>
        <p:cNvPr id="1" name=""/>
        <p:cNvGrpSpPr/>
        <p:nvPr/>
      </p:nvGrpSpPr>
      <p:grpSpPr>
        <a:xfrm>
          <a:off x="0" y="0"/>
          <a:ext cx="0" cy="0"/>
          <a:chOff x="0" y="0"/>
          <a:chExt cx="0" cy="0"/>
        </a:xfrm>
      </p:grpSpPr>
      <p:sp>
        <p:nvSpPr>
          <p:cNvPr id="6" name="Rectangle 5"/>
          <p:cNvSpPr/>
          <p:nvPr/>
        </p:nvSpPr>
        <p:spPr bwMode="hidden">
          <a:xfrm>
            <a:off x="1851" y="6159500"/>
            <a:ext cx="12190149" cy="698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Roboto Regular"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
        <p:nvSpPr>
          <p:cNvPr id="5" name="Text Placeholder 3">
            <a:extLst>
              <a:ext uri="{FF2B5EF4-FFF2-40B4-BE49-F238E27FC236}">
                <a16:creationId xmlns:a16="http://schemas.microsoft.com/office/drawing/2014/main" id="{FC64112F-50E3-44C0-9F5C-D712E9E16FCE}"/>
              </a:ext>
            </a:extLst>
          </p:cNvPr>
          <p:cNvSpPr>
            <a:spLocks noGrp="1"/>
          </p:cNvSpPr>
          <p:nvPr>
            <p:ph type="body" sz="quarter" idx="10" hasCustomPrompt="1"/>
          </p:nvPr>
        </p:nvSpPr>
        <p:spPr>
          <a:xfrm>
            <a:off x="1270590" y="4173460"/>
            <a:ext cx="6894615" cy="1462087"/>
          </a:xfrm>
          <a:prstGeom prst="rect">
            <a:avLst/>
          </a:prstGeom>
        </p:spPr>
        <p:txBody>
          <a:bodyPr lIns="0" tIns="0" rIns="0" bIns="0"/>
          <a:lstStyle>
            <a:lvl1pPr marL="0" indent="0">
              <a:lnSpc>
                <a:spcPct val="100000"/>
              </a:lnSpc>
              <a:spcBef>
                <a:spcPts val="0"/>
              </a:spcBef>
              <a:buFont typeface="Arial" panose="020B0604020202020204" pitchFamily="34" charset="0"/>
              <a:buNone/>
              <a:defRPr sz="2000" b="0" i="0" baseline="0">
                <a:solidFill>
                  <a:srgbClr val="004899"/>
                </a:solidFill>
                <a:latin typeface="+mn-lt"/>
                <a:ea typeface="Roboto" charset="0"/>
                <a:cs typeface="Roboto"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 Surname</a:t>
            </a:r>
            <a:br>
              <a:rPr lang="en-US"/>
            </a:br>
            <a:r>
              <a:rPr lang="en-US"/>
              <a:t>Senior partner, COBALT</a:t>
            </a:r>
          </a:p>
        </p:txBody>
      </p:sp>
      <p:sp>
        <p:nvSpPr>
          <p:cNvPr id="8" name="Title 1">
            <a:extLst>
              <a:ext uri="{FF2B5EF4-FFF2-40B4-BE49-F238E27FC236}">
                <a16:creationId xmlns:a16="http://schemas.microsoft.com/office/drawing/2014/main" id="{3C840C68-E1A0-4F9D-A1EA-0749533328B7}"/>
              </a:ext>
            </a:extLst>
          </p:cNvPr>
          <p:cNvSpPr>
            <a:spLocks noGrp="1"/>
          </p:cNvSpPr>
          <p:nvPr>
            <p:ph type="title" hasCustomPrompt="1"/>
          </p:nvPr>
        </p:nvSpPr>
        <p:spPr>
          <a:xfrm>
            <a:off x="1242097" y="1590165"/>
            <a:ext cx="9601230" cy="2428914"/>
          </a:xfrm>
          <a:prstGeom prst="rect">
            <a:avLst/>
          </a:prstGeom>
        </p:spPr>
        <p:txBody>
          <a:bodyPr lIns="0" tIns="0" rIns="0" bIns="0" anchor="ctr" anchorCtr="0"/>
          <a:lstStyle>
            <a:lvl1pPr>
              <a:defRPr sz="4000" b="0" i="0">
                <a:solidFill>
                  <a:srgbClr val="004899"/>
                </a:solidFill>
                <a:latin typeface="+mj-lt"/>
                <a:ea typeface="Roboto Slab Light" charset="0"/>
                <a:cs typeface="Roboto Slab Light" charset="0"/>
              </a:defRPr>
            </a:lvl1pPr>
          </a:lstStyle>
          <a:p>
            <a:r>
              <a:rPr lang="en-US"/>
              <a:t>Chapter name</a:t>
            </a:r>
          </a:p>
        </p:txBody>
      </p:sp>
    </p:spTree>
    <p:extLst>
      <p:ext uri="{BB962C8B-B14F-4D97-AF65-F5344CB8AC3E}">
        <p14:creationId xmlns:p14="http://schemas.microsoft.com/office/powerpoint/2010/main" val="115646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B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701251" y="2327712"/>
            <a:ext cx="4737962" cy="2200262"/>
          </a:xfrm>
          <a:prstGeom prst="rect">
            <a:avLst/>
          </a:prstGeom>
        </p:spPr>
      </p:pic>
    </p:spTree>
    <p:extLst>
      <p:ext uri="{BB962C8B-B14F-4D97-AF65-F5344CB8AC3E}">
        <p14:creationId xmlns:p14="http://schemas.microsoft.com/office/powerpoint/2010/main" val="7799445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Picture full text + footer">
    <p:spTree>
      <p:nvGrpSpPr>
        <p:cNvPr id="1" name=""/>
        <p:cNvGrpSpPr/>
        <p:nvPr/>
      </p:nvGrpSpPr>
      <p:grpSpPr>
        <a:xfrm>
          <a:off x="0" y="0"/>
          <a:ext cx="0" cy="0"/>
          <a:chOff x="0" y="0"/>
          <a:chExt cx="0" cy="0"/>
        </a:xfrm>
      </p:grpSpPr>
      <p:sp>
        <p:nvSpPr>
          <p:cNvPr id="8" name="Picture Placeholder 2"/>
          <p:cNvSpPr>
            <a:spLocks noGrp="1"/>
          </p:cNvSpPr>
          <p:nvPr>
            <p:ph type="pic" sz="quarter" idx="10"/>
          </p:nvPr>
        </p:nvSpPr>
        <p:spPr>
          <a:xfrm>
            <a:off x="0" y="0"/>
            <a:ext cx="12192000" cy="6159500"/>
          </a:xfrm>
          <a:prstGeom prst="rect">
            <a:avLst/>
          </a:prstGeom>
          <a:solidFill>
            <a:schemeClr val="bg2"/>
          </a:solidFill>
        </p:spPr>
        <p:txBody>
          <a:bodyPr/>
          <a:lstStyle>
            <a:lvl1pPr marL="0" indent="0">
              <a:buNone/>
              <a:defRPr>
                <a:solidFill>
                  <a:schemeClr val="bg1"/>
                </a:solidFill>
              </a:defRPr>
            </a:lvl1pPr>
          </a:lstStyle>
          <a:p>
            <a:endParaRPr lang="en-US"/>
          </a:p>
        </p:txBody>
      </p:sp>
      <p:sp>
        <p:nvSpPr>
          <p:cNvPr id="10" name="Picture Placeholder 9"/>
          <p:cNvSpPr>
            <a:spLocks noGrp="1"/>
          </p:cNvSpPr>
          <p:nvPr>
            <p:ph type="pic" sz="quarter" idx="11"/>
          </p:nvPr>
        </p:nvSpPr>
        <p:spPr>
          <a:xfrm>
            <a:off x="741140" y="-1"/>
            <a:ext cx="3773348" cy="3310360"/>
          </a:xfrm>
          <a:custGeom>
            <a:avLst/>
            <a:gdLst>
              <a:gd name="connsiteX0" fmla="*/ 651186 w 3773348"/>
              <a:gd name="connsiteY0" fmla="*/ 0 h 3310360"/>
              <a:gd name="connsiteX1" fmla="*/ 3122162 w 3773348"/>
              <a:gd name="connsiteY1" fmla="*/ 0 h 3310360"/>
              <a:gd name="connsiteX2" fmla="*/ 3220754 w 3773348"/>
              <a:gd name="connsiteY2" fmla="*/ 89606 h 3310360"/>
              <a:gd name="connsiteX3" fmla="*/ 3773348 w 3773348"/>
              <a:gd name="connsiteY3" fmla="*/ 1423686 h 3310360"/>
              <a:gd name="connsiteX4" fmla="*/ 1886674 w 3773348"/>
              <a:gd name="connsiteY4" fmla="*/ 3310360 h 3310360"/>
              <a:gd name="connsiteX5" fmla="*/ 0 w 3773348"/>
              <a:gd name="connsiteY5" fmla="*/ 1423686 h 3310360"/>
              <a:gd name="connsiteX6" fmla="*/ 552594 w 3773348"/>
              <a:gd name="connsiteY6" fmla="*/ 89606 h 331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3348" h="3310360">
                <a:moveTo>
                  <a:pt x="651186" y="0"/>
                </a:moveTo>
                <a:lnTo>
                  <a:pt x="3122162" y="0"/>
                </a:lnTo>
                <a:lnTo>
                  <a:pt x="3220754" y="89606"/>
                </a:lnTo>
                <a:cubicBezTo>
                  <a:pt x="3562175" y="431027"/>
                  <a:pt x="3773348" y="902696"/>
                  <a:pt x="3773348" y="1423686"/>
                </a:cubicBezTo>
                <a:cubicBezTo>
                  <a:pt x="3773348" y="2465667"/>
                  <a:pt x="2928655" y="3310360"/>
                  <a:pt x="1886674" y="3310360"/>
                </a:cubicBezTo>
                <a:cubicBezTo>
                  <a:pt x="844693" y="3310360"/>
                  <a:pt x="0" y="2465667"/>
                  <a:pt x="0" y="1423686"/>
                </a:cubicBezTo>
                <a:cubicBezTo>
                  <a:pt x="0" y="902696"/>
                  <a:pt x="211174" y="431027"/>
                  <a:pt x="552594" y="89606"/>
                </a:cubicBezTo>
                <a:close/>
              </a:path>
            </a:pathLst>
          </a:custGeom>
          <a:solidFill>
            <a:schemeClr val="tx1"/>
          </a:solidFill>
        </p:spPr>
        <p:txBody>
          <a:bodyPr wrap="square">
            <a:noAutofit/>
          </a:bodyPr>
          <a:lstStyle>
            <a:lvl1pPr marL="0" indent="0" algn="ctr">
              <a:buNone/>
              <a:defRPr/>
            </a:lvl1pPr>
          </a:lstStyle>
          <a:p>
            <a:endParaRPr lang="et-EE"/>
          </a:p>
        </p:txBody>
      </p:sp>
      <p:sp>
        <p:nvSpPr>
          <p:cNvPr id="11" name="Title 1"/>
          <p:cNvSpPr>
            <a:spLocks noGrp="1"/>
          </p:cNvSpPr>
          <p:nvPr>
            <p:ph type="title" hasCustomPrompt="1"/>
          </p:nvPr>
        </p:nvSpPr>
        <p:spPr bwMode="white">
          <a:xfrm>
            <a:off x="1163716" y="419100"/>
            <a:ext cx="2928195" cy="2166998"/>
          </a:xfrm>
          <a:prstGeom prst="rect">
            <a:avLst/>
          </a:prstGeom>
        </p:spPr>
        <p:txBody>
          <a:bodyPr lIns="0" tIns="0" rIns="0" bIns="0" anchor="ctr" anchorCtr="0">
            <a:noAutofit/>
          </a:bodyPr>
          <a:lstStyle>
            <a:lvl1pPr algn="ctr">
              <a:defRPr sz="3000" b="1" i="0">
                <a:solidFill>
                  <a:schemeClr val="bg1"/>
                </a:solidFill>
                <a:latin typeface="+mj-lt"/>
                <a:ea typeface="Roboto Slab Light" charset="0"/>
                <a:cs typeface="Roboto Slab Light" charset="0"/>
              </a:defRPr>
            </a:lvl1pPr>
          </a:lstStyle>
          <a:p>
            <a:r>
              <a:rPr lang="en-US"/>
              <a:t>We became</a:t>
            </a:r>
            <a:br>
              <a:rPr lang="en-US"/>
            </a:br>
            <a:r>
              <a:rPr lang="en-US"/>
              <a:t>a sponsor of the Lithuanian State Symphony</a:t>
            </a:r>
            <a:br>
              <a:rPr lang="en-US"/>
            </a:br>
            <a:r>
              <a:rPr lang="en-US"/>
              <a:t>Orchestra</a:t>
            </a:r>
          </a:p>
        </p:txBody>
      </p:sp>
    </p:spTree>
    <p:extLst>
      <p:ext uri="{BB962C8B-B14F-4D97-AF65-F5344CB8AC3E}">
        <p14:creationId xmlns:p14="http://schemas.microsoft.com/office/powerpoint/2010/main" val="8127202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8E236-763F-410D-8E0E-1E43C3E73CEA}"/>
              </a:ext>
            </a:extLst>
          </p:cNvPr>
          <p:cNvSpPr>
            <a:spLocks noGrp="1"/>
          </p:cNvSpPr>
          <p:nvPr>
            <p:ph idx="1"/>
          </p:nvPr>
        </p:nvSpPr>
        <p:spPr>
          <a:xfrm>
            <a:off x="838200" y="1620000"/>
            <a:ext cx="10515600" cy="4514100"/>
          </a:xfrm>
          <a:prstGeom prst="rect">
            <a:avLst/>
          </a:prstGeom>
        </p:spPr>
        <p:txBody>
          <a:bodyPr/>
          <a:lstStyle>
            <a:lvl1pPr>
              <a:buClr>
                <a:srgbClr val="004899"/>
              </a:buClr>
              <a:defRPr sz="2200">
                <a:solidFill>
                  <a:srgbClr val="000000"/>
                </a:solidFill>
              </a:defRPr>
            </a:lvl1pPr>
            <a:lvl2pPr marL="468000">
              <a:buClr>
                <a:srgbClr val="004899"/>
              </a:buClr>
              <a:defRPr sz="2000">
                <a:solidFill>
                  <a:srgbClr val="000000"/>
                </a:solidFill>
              </a:defRPr>
            </a:lvl2pPr>
            <a:lvl3pPr marL="719138" indent="-228600">
              <a:buClr>
                <a:srgbClr val="004899"/>
              </a:buClr>
              <a:defRPr sz="1800">
                <a:solidFill>
                  <a:srgbClr val="000000"/>
                </a:solidFill>
              </a:defRPr>
            </a:lvl3pPr>
            <a:lvl4pPr marL="972000" indent="-230400">
              <a:buClr>
                <a:srgbClr val="004899"/>
              </a:buClr>
              <a:defRPr sz="1600">
                <a:solidFill>
                  <a:srgbClr val="000000"/>
                </a:solidFill>
              </a:defRPr>
            </a:lvl4pPr>
            <a:lvl5pPr marL="1152000" indent="-179388">
              <a:buClr>
                <a:srgbClr val="004899"/>
              </a:buClr>
              <a:buFont typeface="Arial" panose="020B0604020202020204" pitchFamily="34" charset="0"/>
              <a:buChar char="•"/>
              <a:defRPr sz="16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7">
            <a:extLst>
              <a:ext uri="{FF2B5EF4-FFF2-40B4-BE49-F238E27FC236}">
                <a16:creationId xmlns:a16="http://schemas.microsoft.com/office/drawing/2014/main" id="{4DEE437D-4308-4AAC-AC35-C40BC51E2E7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190363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8E236-763F-410D-8E0E-1E43C3E73CEA}"/>
              </a:ext>
            </a:extLst>
          </p:cNvPr>
          <p:cNvSpPr>
            <a:spLocks noGrp="1"/>
          </p:cNvSpPr>
          <p:nvPr>
            <p:ph idx="1"/>
          </p:nvPr>
        </p:nvSpPr>
        <p:spPr>
          <a:xfrm>
            <a:off x="838200" y="1620000"/>
            <a:ext cx="10515600" cy="4514100"/>
          </a:xfrm>
          <a:prstGeom prst="rect">
            <a:avLst/>
          </a:prstGeom>
        </p:spPr>
        <p:txBody>
          <a:bodyPr/>
          <a:lstStyle>
            <a:lvl1pPr>
              <a:buClr>
                <a:srgbClr val="004899"/>
              </a:buClr>
              <a:defRPr sz="2200">
                <a:solidFill>
                  <a:srgbClr val="000000"/>
                </a:solidFill>
              </a:defRPr>
            </a:lvl1pPr>
            <a:lvl2pPr marL="468000">
              <a:buClr>
                <a:srgbClr val="004899"/>
              </a:buClr>
              <a:defRPr sz="2000">
                <a:solidFill>
                  <a:srgbClr val="000000"/>
                </a:solidFill>
              </a:defRPr>
            </a:lvl2pPr>
            <a:lvl3pPr marL="719138" indent="-228600">
              <a:buClr>
                <a:srgbClr val="004899"/>
              </a:buClr>
              <a:defRPr sz="1800">
                <a:solidFill>
                  <a:srgbClr val="000000"/>
                </a:solidFill>
              </a:defRPr>
            </a:lvl3pPr>
            <a:lvl4pPr marL="972000" indent="-230400">
              <a:buClr>
                <a:srgbClr val="004899"/>
              </a:buClr>
              <a:defRPr sz="1600">
                <a:solidFill>
                  <a:srgbClr val="000000"/>
                </a:solidFill>
              </a:defRPr>
            </a:lvl4pPr>
            <a:lvl5pPr marL="1152000" indent="-179388">
              <a:buClr>
                <a:srgbClr val="004899"/>
              </a:buClr>
              <a:buFont typeface="Arial" panose="020B0604020202020204" pitchFamily="34" charset="0"/>
              <a:buChar char="•"/>
              <a:defRPr sz="16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7">
            <a:extLst>
              <a:ext uri="{FF2B5EF4-FFF2-40B4-BE49-F238E27FC236}">
                <a16:creationId xmlns:a16="http://schemas.microsoft.com/office/drawing/2014/main" id="{4DEE437D-4308-4AAC-AC35-C40BC51E2E7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01311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8E236-763F-410D-8E0E-1E43C3E73CEA}"/>
              </a:ext>
            </a:extLst>
          </p:cNvPr>
          <p:cNvSpPr>
            <a:spLocks noGrp="1"/>
          </p:cNvSpPr>
          <p:nvPr>
            <p:ph idx="1"/>
          </p:nvPr>
        </p:nvSpPr>
        <p:spPr>
          <a:xfrm>
            <a:off x="838200" y="1620000"/>
            <a:ext cx="10515600" cy="4514100"/>
          </a:xfrm>
          <a:prstGeom prst="rect">
            <a:avLst/>
          </a:prstGeom>
        </p:spPr>
        <p:txBody>
          <a:bodyPr/>
          <a:lstStyle>
            <a:lvl1pPr>
              <a:buClr>
                <a:srgbClr val="004899"/>
              </a:buClr>
              <a:defRPr sz="2200">
                <a:solidFill>
                  <a:srgbClr val="000000"/>
                </a:solidFill>
              </a:defRPr>
            </a:lvl1pPr>
            <a:lvl2pPr marL="468000">
              <a:buClr>
                <a:srgbClr val="004899"/>
              </a:buClr>
              <a:defRPr sz="2000">
                <a:solidFill>
                  <a:srgbClr val="000000"/>
                </a:solidFill>
              </a:defRPr>
            </a:lvl2pPr>
            <a:lvl3pPr marL="719138" indent="-228600">
              <a:buClr>
                <a:srgbClr val="004899"/>
              </a:buClr>
              <a:defRPr sz="1800">
                <a:solidFill>
                  <a:srgbClr val="000000"/>
                </a:solidFill>
              </a:defRPr>
            </a:lvl3pPr>
            <a:lvl4pPr marL="972000" indent="-230400">
              <a:buClr>
                <a:srgbClr val="004899"/>
              </a:buClr>
              <a:defRPr sz="1600">
                <a:solidFill>
                  <a:srgbClr val="000000"/>
                </a:solidFill>
              </a:defRPr>
            </a:lvl4pPr>
            <a:lvl5pPr marL="1152000" indent="-179388">
              <a:buClr>
                <a:srgbClr val="004899"/>
              </a:buClr>
              <a:buFont typeface="Arial" panose="020B0604020202020204" pitchFamily="34" charset="0"/>
              <a:buChar char="•"/>
              <a:defRPr sz="16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7">
            <a:extLst>
              <a:ext uri="{FF2B5EF4-FFF2-40B4-BE49-F238E27FC236}">
                <a16:creationId xmlns:a16="http://schemas.microsoft.com/office/drawing/2014/main" id="{4DEE437D-4308-4AAC-AC35-C40BC51E2E7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488722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8E236-763F-410D-8E0E-1E43C3E73CEA}"/>
              </a:ext>
            </a:extLst>
          </p:cNvPr>
          <p:cNvSpPr>
            <a:spLocks noGrp="1"/>
          </p:cNvSpPr>
          <p:nvPr>
            <p:ph idx="1"/>
          </p:nvPr>
        </p:nvSpPr>
        <p:spPr>
          <a:xfrm>
            <a:off x="838200" y="1620000"/>
            <a:ext cx="10515600" cy="4514100"/>
          </a:xfrm>
          <a:prstGeom prst="rect">
            <a:avLst/>
          </a:prstGeom>
        </p:spPr>
        <p:txBody>
          <a:bodyPr/>
          <a:lstStyle>
            <a:lvl1pPr>
              <a:buClr>
                <a:srgbClr val="004899"/>
              </a:buClr>
              <a:defRPr sz="2200">
                <a:solidFill>
                  <a:srgbClr val="000000"/>
                </a:solidFill>
              </a:defRPr>
            </a:lvl1pPr>
            <a:lvl2pPr marL="468000">
              <a:buClr>
                <a:srgbClr val="004899"/>
              </a:buClr>
              <a:defRPr sz="2000">
                <a:solidFill>
                  <a:srgbClr val="000000"/>
                </a:solidFill>
              </a:defRPr>
            </a:lvl2pPr>
            <a:lvl3pPr marL="719138" indent="-228600">
              <a:buClr>
                <a:srgbClr val="004899"/>
              </a:buClr>
              <a:defRPr sz="1800">
                <a:solidFill>
                  <a:srgbClr val="000000"/>
                </a:solidFill>
              </a:defRPr>
            </a:lvl3pPr>
            <a:lvl4pPr marL="972000" indent="-230400">
              <a:buClr>
                <a:srgbClr val="004899"/>
              </a:buClr>
              <a:defRPr sz="1600">
                <a:solidFill>
                  <a:srgbClr val="000000"/>
                </a:solidFill>
              </a:defRPr>
            </a:lvl4pPr>
            <a:lvl5pPr marL="1152000" indent="-179388">
              <a:buClr>
                <a:srgbClr val="004899"/>
              </a:buClr>
              <a:buFont typeface="Arial" panose="020B0604020202020204" pitchFamily="34" charset="0"/>
              <a:buChar char="•"/>
              <a:defRPr sz="16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4DEE437D-4308-4AAC-AC35-C40BC51E2E7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96680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0173-592B-4773-ADD9-DFEAA319C4EB}"/>
              </a:ext>
            </a:extLst>
          </p:cNvPr>
          <p:cNvSpPr>
            <a:spLocks noGrp="1"/>
          </p:cNvSpPr>
          <p:nvPr>
            <p:ph type="title"/>
          </p:nvPr>
        </p:nvSpPr>
        <p:spPr/>
        <p:txBody>
          <a:bodyPr/>
          <a:lstStyle/>
          <a:p>
            <a:r>
              <a:rPr lang="en-US"/>
              <a:t>Click to edit Master title style</a:t>
            </a:r>
            <a:endParaRPr lang="en-GB"/>
          </a:p>
        </p:txBody>
      </p:sp>
      <p:sp>
        <p:nvSpPr>
          <p:cNvPr id="4" name="Content Placeholder 2">
            <a:extLst>
              <a:ext uri="{FF2B5EF4-FFF2-40B4-BE49-F238E27FC236}">
                <a16:creationId xmlns:a16="http://schemas.microsoft.com/office/drawing/2014/main" id="{8782EE26-13B7-49B7-AE75-1BADFE218AB3}"/>
              </a:ext>
            </a:extLst>
          </p:cNvPr>
          <p:cNvSpPr>
            <a:spLocks noGrp="1"/>
          </p:cNvSpPr>
          <p:nvPr>
            <p:ph idx="1"/>
          </p:nvPr>
        </p:nvSpPr>
        <p:spPr>
          <a:xfrm>
            <a:off x="838200" y="1666875"/>
            <a:ext cx="5334000" cy="4394200"/>
          </a:xfrm>
          <a:prstGeom prst="rect">
            <a:avLst/>
          </a:prstGeom>
        </p:spPr>
        <p:txBody>
          <a:bodyPr/>
          <a:lstStyle>
            <a:lvl1pPr>
              <a:defRPr sz="22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784CDCB2-F392-456E-9305-7DC145E38289}"/>
              </a:ext>
            </a:extLst>
          </p:cNvPr>
          <p:cNvSpPr>
            <a:spLocks noGrp="1"/>
          </p:cNvSpPr>
          <p:nvPr>
            <p:ph type="pic" sz="quarter" idx="11"/>
          </p:nvPr>
        </p:nvSpPr>
        <p:spPr>
          <a:xfrm>
            <a:off x="6438901" y="1666875"/>
            <a:ext cx="4914899" cy="4394200"/>
          </a:xfrm>
          <a:prstGeom prst="rect">
            <a:avLst/>
          </a:prstGeom>
          <a:solidFill>
            <a:schemeClr val="bg2"/>
          </a:solidFill>
        </p:spPr>
        <p:txBody>
          <a:bodyPr/>
          <a:lstStyle>
            <a:lvl1pPr marL="0" indent="0">
              <a:buNone/>
              <a:defRPr>
                <a:solidFill>
                  <a:schemeClr val="bg1"/>
                </a:solidFill>
              </a:defRPr>
            </a:lvl1pPr>
          </a:lstStyle>
          <a:p>
            <a:endParaRPr lang="en-US"/>
          </a:p>
        </p:txBody>
      </p:sp>
    </p:spTree>
    <p:extLst>
      <p:ext uri="{BB962C8B-B14F-4D97-AF65-F5344CB8AC3E}">
        <p14:creationId xmlns:p14="http://schemas.microsoft.com/office/powerpoint/2010/main" val="1225501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1A15-306F-4CF1-BB49-0A0C910E91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7D925D-6B3B-4AE5-B582-7B78B661CE06}"/>
              </a:ext>
            </a:extLst>
          </p:cNvPr>
          <p:cNvSpPr>
            <a:spLocks noGrp="1"/>
          </p:cNvSpPr>
          <p:nvPr>
            <p:ph sz="half" idx="1"/>
          </p:nvPr>
        </p:nvSpPr>
        <p:spPr>
          <a:xfrm>
            <a:off x="838200" y="1620000"/>
            <a:ext cx="5181600" cy="452362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D6B8D7-56B9-4496-9D3D-EEB6759F0B48}"/>
              </a:ext>
            </a:extLst>
          </p:cNvPr>
          <p:cNvSpPr>
            <a:spLocks noGrp="1"/>
          </p:cNvSpPr>
          <p:nvPr>
            <p:ph sz="half" idx="2"/>
          </p:nvPr>
        </p:nvSpPr>
        <p:spPr>
          <a:xfrm>
            <a:off x="6172200" y="1620000"/>
            <a:ext cx="5181600" cy="4523625"/>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47652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3C6C-A28D-44C2-92EE-37B43E2E7D5A}"/>
              </a:ext>
            </a:extLst>
          </p:cNvPr>
          <p:cNvSpPr>
            <a:spLocks noGrp="1"/>
          </p:cNvSpPr>
          <p:nvPr>
            <p:ph type="title"/>
          </p:nvPr>
        </p:nvSpPr>
        <p:spPr>
          <a:xfrm>
            <a:off x="839788" y="540000"/>
            <a:ext cx="10515600" cy="954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61CD28-6F55-4AEC-8DDE-2891845E6145}"/>
              </a:ext>
            </a:extLst>
          </p:cNvPr>
          <p:cNvSpPr>
            <a:spLocks noGrp="1"/>
          </p:cNvSpPr>
          <p:nvPr>
            <p:ph type="body" idx="1"/>
          </p:nvPr>
        </p:nvSpPr>
        <p:spPr>
          <a:xfrm>
            <a:off x="839787" y="1620000"/>
            <a:ext cx="5157787" cy="521146"/>
          </a:xfrm>
          <a:prstGeom prst="rect">
            <a:avLst/>
          </a:prstGeom>
          <a:solidFill>
            <a:srgbClr val="3E73B7"/>
          </a:solidFill>
        </p:spPr>
        <p:txBody>
          <a:bodyPr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D8294B-6BCC-4083-8A05-CBF74ECE3728}"/>
              </a:ext>
            </a:extLst>
          </p:cNvPr>
          <p:cNvSpPr>
            <a:spLocks noGrp="1"/>
          </p:cNvSpPr>
          <p:nvPr>
            <p:ph sz="half" idx="2"/>
          </p:nvPr>
        </p:nvSpPr>
        <p:spPr>
          <a:xfrm>
            <a:off x="839787" y="2149088"/>
            <a:ext cx="5157787" cy="3938078"/>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B49BA8-7AE1-409D-A65C-2653643CBF85}"/>
              </a:ext>
            </a:extLst>
          </p:cNvPr>
          <p:cNvSpPr>
            <a:spLocks noGrp="1"/>
          </p:cNvSpPr>
          <p:nvPr>
            <p:ph type="body" sz="quarter" idx="3"/>
          </p:nvPr>
        </p:nvSpPr>
        <p:spPr>
          <a:xfrm>
            <a:off x="6170612" y="1620000"/>
            <a:ext cx="5183188" cy="521147"/>
          </a:xfrm>
          <a:prstGeom prst="rect">
            <a:avLst/>
          </a:prstGeom>
          <a:solidFill>
            <a:srgbClr val="3E73B7"/>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91D828-E00B-402A-A36E-3DB7BA52288B}"/>
              </a:ext>
            </a:extLst>
          </p:cNvPr>
          <p:cNvSpPr>
            <a:spLocks noGrp="1"/>
          </p:cNvSpPr>
          <p:nvPr>
            <p:ph sz="quarter" idx="4"/>
          </p:nvPr>
        </p:nvSpPr>
        <p:spPr>
          <a:xfrm>
            <a:off x="6172200" y="2149088"/>
            <a:ext cx="5183188" cy="39384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5224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3593F-DD5A-4313-A2E9-3EF97D49EED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496858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38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RU">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1694429" y="2327712"/>
            <a:ext cx="4737962" cy="2200262"/>
          </a:xfrm>
          <a:prstGeom prst="rect">
            <a:avLst/>
          </a:prstGeom>
        </p:spPr>
      </p:pic>
    </p:spTree>
    <p:extLst>
      <p:ext uri="{BB962C8B-B14F-4D97-AF65-F5344CB8AC3E}">
        <p14:creationId xmlns:p14="http://schemas.microsoft.com/office/powerpoint/2010/main" val="41223612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7229-209E-46FF-8534-9E6A70F22A38}"/>
              </a:ext>
            </a:extLst>
          </p:cNvPr>
          <p:cNvSpPr>
            <a:spLocks noGrp="1"/>
          </p:cNvSpPr>
          <p:nvPr>
            <p:ph type="title"/>
          </p:nvPr>
        </p:nvSpPr>
        <p:spPr>
          <a:xfrm>
            <a:off x="839788" y="987424"/>
            <a:ext cx="3932237" cy="1069975"/>
          </a:xfrm>
        </p:spPr>
        <p:txBody>
          <a:bodyPr anchor="ctr"/>
          <a:lstStyle>
            <a:lvl1pPr>
              <a:defRPr sz="3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A11A4E-F9E3-45F2-ADC3-FB0EE237F7F4}"/>
              </a:ext>
            </a:extLst>
          </p:cNvPr>
          <p:cNvSpPr>
            <a:spLocks noGrp="1"/>
          </p:cNvSpPr>
          <p:nvPr>
            <p:ph idx="1"/>
          </p:nvPr>
        </p:nvSpPr>
        <p:spPr>
          <a:xfrm>
            <a:off x="5183188" y="987425"/>
            <a:ext cx="6172200" cy="4873625"/>
          </a:xfrm>
          <a:prstGeom prst="rect">
            <a:avLst/>
          </a:prstGeom>
        </p:spPr>
        <p:txBody>
          <a:bodyPr/>
          <a:lstStyle>
            <a:lvl1pPr>
              <a:defRPr sz="22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C76E6B-C261-4CFD-BAED-36AA3181842F}"/>
              </a:ext>
            </a:extLst>
          </p:cNvPr>
          <p:cNvSpPr>
            <a:spLocks noGrp="1"/>
          </p:cNvSpPr>
          <p:nvPr>
            <p:ph type="body" sz="half" idx="2"/>
          </p:nvPr>
        </p:nvSpPr>
        <p:spPr>
          <a:xfrm>
            <a:off x="839788" y="2057400"/>
            <a:ext cx="3932237" cy="3811588"/>
          </a:xfrm>
          <a:prstGeom prst="rect">
            <a:avLst/>
          </a:prstGeom>
        </p:spPr>
        <p:txBody>
          <a:bodyPr>
            <a:normAutofit/>
          </a:bodyPr>
          <a:lstStyle>
            <a:lvl1pPr marL="0" indent="0">
              <a:buNone/>
              <a:defRPr sz="22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19301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05F1B-70D3-4E73-A41B-FA0A65F277C9}"/>
              </a:ext>
            </a:extLst>
          </p:cNvPr>
          <p:cNvSpPr>
            <a:spLocks noGrp="1"/>
          </p:cNvSpPr>
          <p:nvPr>
            <p:ph type="title"/>
          </p:nvPr>
        </p:nvSpPr>
        <p:spPr>
          <a:xfrm>
            <a:off x="839788" y="987424"/>
            <a:ext cx="3932237" cy="1069975"/>
          </a:xfrm>
        </p:spPr>
        <p:txBody>
          <a:bodyPr anchor="ctr"/>
          <a:lstStyle>
            <a:lvl1pPr>
              <a:defRPr sz="30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9D8F49-817D-44F7-AD9D-179F13A9598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949E180-75A7-4335-B54D-4493F3788B9E}"/>
              </a:ext>
            </a:extLst>
          </p:cNvPr>
          <p:cNvSpPr>
            <a:spLocks noGrp="1"/>
          </p:cNvSpPr>
          <p:nvPr>
            <p:ph type="body" sz="half" idx="2"/>
          </p:nvPr>
        </p:nvSpPr>
        <p:spPr>
          <a:xfrm>
            <a:off x="839788" y="2057400"/>
            <a:ext cx="3932237" cy="3811588"/>
          </a:xfrm>
          <a:prstGeom prst="rect">
            <a:avLst/>
          </a:prstGeo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247035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Team 2 people blue">
    <p:bg>
      <p:bgPr>
        <a:solidFill>
          <a:schemeClr val="tx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B47BD1B3-F39F-4726-A547-1E5D92ED0C4F}"/>
              </a:ext>
            </a:extLst>
          </p:cNvPr>
          <p:cNvSpPr>
            <a:spLocks noGrp="1"/>
          </p:cNvSpPr>
          <p:nvPr>
            <p:ph type="pic" sz="quarter" idx="17"/>
          </p:nvPr>
        </p:nvSpPr>
        <p:spPr>
          <a:xfrm>
            <a:off x="1080000"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6" name="Text Placeholder 12">
            <a:extLst>
              <a:ext uri="{FF2B5EF4-FFF2-40B4-BE49-F238E27FC236}">
                <a16:creationId xmlns:a16="http://schemas.microsoft.com/office/drawing/2014/main" id="{2EF1BA81-2F79-4F1E-8199-0BBBDBD88D81}"/>
              </a:ext>
            </a:extLst>
          </p:cNvPr>
          <p:cNvSpPr>
            <a:spLocks noGrp="1"/>
          </p:cNvSpPr>
          <p:nvPr>
            <p:ph type="body" sz="quarter" idx="18" hasCustomPrompt="1"/>
          </p:nvPr>
        </p:nvSpPr>
        <p:spPr>
          <a:xfrm>
            <a:off x="3021553" y="3007689"/>
            <a:ext cx="2988000" cy="612000"/>
          </a:xfrm>
          <a:prstGeom prst="rect">
            <a:avLst/>
          </a:prstGeom>
        </p:spPr>
        <p:txBody>
          <a:bodyPr lIns="0" tIns="0" rIns="0" bIns="0" anchor="b"/>
          <a:lstStyle>
            <a:lvl1pPr marL="0" indent="0">
              <a:lnSpc>
                <a:spcPct val="110000"/>
              </a:lnSpc>
              <a:spcBef>
                <a:spcPts val="0"/>
              </a:spcBef>
              <a:buNone/>
              <a:defRPr sz="20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Name</a:t>
            </a:r>
            <a:r>
              <a:rPr lang="en-US"/>
              <a:t> Surname</a:t>
            </a:r>
          </a:p>
        </p:txBody>
      </p:sp>
      <p:sp>
        <p:nvSpPr>
          <p:cNvPr id="17" name="Text Placeholder 12">
            <a:extLst>
              <a:ext uri="{FF2B5EF4-FFF2-40B4-BE49-F238E27FC236}">
                <a16:creationId xmlns:a16="http://schemas.microsoft.com/office/drawing/2014/main" id="{84DE3214-017A-4964-BD32-4A67AAB01D12}"/>
              </a:ext>
            </a:extLst>
          </p:cNvPr>
          <p:cNvSpPr>
            <a:spLocks noGrp="1"/>
          </p:cNvSpPr>
          <p:nvPr>
            <p:ph type="body" sz="quarter" idx="19" hasCustomPrompt="1"/>
          </p:nvPr>
        </p:nvSpPr>
        <p:spPr>
          <a:xfrm>
            <a:off x="3021553" y="3733203"/>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p>
          <a:p>
            <a:pPr lvl="0"/>
            <a:r>
              <a:rPr lang="en-US"/>
              <a:t>xxx.xxx@cobalt.legal</a:t>
            </a:r>
          </a:p>
          <a:p>
            <a:pPr lvl="0"/>
            <a:r>
              <a:rPr lang="et-EE"/>
              <a:t>+37</a:t>
            </a:r>
            <a:r>
              <a:rPr lang="en-US"/>
              <a:t>x xxx </a:t>
            </a:r>
            <a:r>
              <a:rPr lang="en-US" err="1"/>
              <a:t>xxxx</a:t>
            </a:r>
            <a:r>
              <a:rPr lang="en-US"/>
              <a:t> 	</a:t>
            </a:r>
          </a:p>
        </p:txBody>
      </p:sp>
      <p:sp>
        <p:nvSpPr>
          <p:cNvPr id="18" name="Picture Placeholder 9">
            <a:extLst>
              <a:ext uri="{FF2B5EF4-FFF2-40B4-BE49-F238E27FC236}">
                <a16:creationId xmlns:a16="http://schemas.microsoft.com/office/drawing/2014/main" id="{EB8B4A5C-8314-4CA3-B5DD-E9B87A78EEF7}"/>
              </a:ext>
            </a:extLst>
          </p:cNvPr>
          <p:cNvSpPr>
            <a:spLocks noGrp="1"/>
          </p:cNvSpPr>
          <p:nvPr>
            <p:ph type="pic" sz="quarter" idx="20"/>
          </p:nvPr>
        </p:nvSpPr>
        <p:spPr>
          <a:xfrm>
            <a:off x="6219111"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9" name="Text Placeholder 12">
            <a:extLst>
              <a:ext uri="{FF2B5EF4-FFF2-40B4-BE49-F238E27FC236}">
                <a16:creationId xmlns:a16="http://schemas.microsoft.com/office/drawing/2014/main" id="{27FC49A0-C0F0-47F3-A527-F92E6A919095}"/>
              </a:ext>
            </a:extLst>
          </p:cNvPr>
          <p:cNvSpPr>
            <a:spLocks noGrp="1"/>
          </p:cNvSpPr>
          <p:nvPr>
            <p:ph type="body" sz="quarter" idx="21" hasCustomPrompt="1"/>
          </p:nvPr>
        </p:nvSpPr>
        <p:spPr>
          <a:xfrm>
            <a:off x="8163750" y="3007689"/>
            <a:ext cx="2988000" cy="612000"/>
          </a:xfrm>
          <a:prstGeom prst="rect">
            <a:avLst/>
          </a:prstGeom>
        </p:spPr>
        <p:txBody>
          <a:bodyPr lIns="0" tIns="0" rIns="0" bIns="0" anchor="b"/>
          <a:lstStyle>
            <a:lvl1pPr marL="0" indent="0">
              <a:lnSpc>
                <a:spcPct val="110000"/>
              </a:lnSpc>
              <a:spcBef>
                <a:spcPts val="0"/>
              </a:spcBef>
              <a:buNone/>
              <a:defRPr sz="20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t-LT"/>
              <a:t>Name </a:t>
            </a:r>
            <a:r>
              <a:rPr lang="en-US"/>
              <a:t>Surname</a:t>
            </a:r>
          </a:p>
        </p:txBody>
      </p:sp>
      <p:sp>
        <p:nvSpPr>
          <p:cNvPr id="20" name="Text Placeholder 12">
            <a:extLst>
              <a:ext uri="{FF2B5EF4-FFF2-40B4-BE49-F238E27FC236}">
                <a16:creationId xmlns:a16="http://schemas.microsoft.com/office/drawing/2014/main" id="{7F24CB54-8A25-4404-BDA8-CD980D3CD0C0}"/>
              </a:ext>
            </a:extLst>
          </p:cNvPr>
          <p:cNvSpPr>
            <a:spLocks noGrp="1"/>
          </p:cNvSpPr>
          <p:nvPr>
            <p:ph type="body" sz="quarter" idx="22" hasCustomPrompt="1"/>
          </p:nvPr>
        </p:nvSpPr>
        <p:spPr>
          <a:xfrm>
            <a:off x="8163750" y="3733203"/>
            <a:ext cx="2988000" cy="738664"/>
          </a:xfrm>
          <a:prstGeom prst="rect">
            <a:avLst/>
          </a:prstGeom>
        </p:spPr>
        <p:txBody>
          <a:bodyPr wrap="square"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p>
          <a:p>
            <a:pPr lvl="0"/>
            <a:r>
              <a:rPr lang="en-US" err="1"/>
              <a:t>xxx.xxx@cobalt.legal</a:t>
            </a:r>
            <a:endParaRPr lang="en-US"/>
          </a:p>
          <a:p>
            <a:pPr lvl="0"/>
            <a:r>
              <a:rPr lang="et-EE"/>
              <a:t>+37</a:t>
            </a:r>
            <a:r>
              <a:rPr lang="en-US"/>
              <a:t>x xxx </a:t>
            </a:r>
            <a:r>
              <a:rPr lang="en-US" err="1"/>
              <a:t>xxxx</a:t>
            </a:r>
            <a:endParaRPr lang="en-US"/>
          </a:p>
        </p:txBody>
      </p:sp>
      <p:sp>
        <p:nvSpPr>
          <p:cNvPr id="13" name="Title Placeholder 1">
            <a:extLst>
              <a:ext uri="{FF2B5EF4-FFF2-40B4-BE49-F238E27FC236}">
                <a16:creationId xmlns:a16="http://schemas.microsoft.com/office/drawing/2014/main" id="{37FD63D4-5B4B-4F01-97DC-5206EE8EC50C}"/>
              </a:ext>
            </a:extLst>
          </p:cNvPr>
          <p:cNvSpPr txBox="1">
            <a:spLocks/>
          </p:cNvSpPr>
          <p:nvPr/>
        </p:nvSpPr>
        <p:spPr>
          <a:xfrm>
            <a:off x="838800" y="540000"/>
            <a:ext cx="10515600" cy="954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r>
              <a:rPr lang="en-US">
                <a:solidFill>
                  <a:schemeClr val="bg1"/>
                </a:solidFill>
              </a:rPr>
              <a:t>Subtitle team leaders</a:t>
            </a:r>
            <a:endParaRPr lang="en-GB"/>
          </a:p>
        </p:txBody>
      </p:sp>
    </p:spTree>
    <p:extLst>
      <p:ext uri="{BB962C8B-B14F-4D97-AF65-F5344CB8AC3E}">
        <p14:creationId xmlns:p14="http://schemas.microsoft.com/office/powerpoint/2010/main" val="33444579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Team 2 people white">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B47BD1B3-F39F-4726-A547-1E5D92ED0C4F}"/>
              </a:ext>
            </a:extLst>
          </p:cNvPr>
          <p:cNvSpPr>
            <a:spLocks noGrp="1"/>
          </p:cNvSpPr>
          <p:nvPr>
            <p:ph type="pic" sz="quarter" idx="17"/>
          </p:nvPr>
        </p:nvSpPr>
        <p:spPr>
          <a:xfrm>
            <a:off x="1080000"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6" name="Text Placeholder 12">
            <a:extLst>
              <a:ext uri="{FF2B5EF4-FFF2-40B4-BE49-F238E27FC236}">
                <a16:creationId xmlns:a16="http://schemas.microsoft.com/office/drawing/2014/main" id="{2EF1BA81-2F79-4F1E-8199-0BBBDBD88D81}"/>
              </a:ext>
            </a:extLst>
          </p:cNvPr>
          <p:cNvSpPr>
            <a:spLocks noGrp="1"/>
          </p:cNvSpPr>
          <p:nvPr>
            <p:ph type="body" sz="quarter" idx="18" hasCustomPrompt="1"/>
          </p:nvPr>
        </p:nvSpPr>
        <p:spPr>
          <a:xfrm>
            <a:off x="3021553" y="3007689"/>
            <a:ext cx="2988000" cy="612000"/>
          </a:xfrm>
          <a:prstGeom prst="rect">
            <a:avLst/>
          </a:prstGeom>
        </p:spPr>
        <p:txBody>
          <a:bodyPr lIns="0" tIns="0" rIns="0" bIns="0" anchor="b"/>
          <a:lstStyle>
            <a:lvl1pPr marL="0" indent="0">
              <a:lnSpc>
                <a:spcPct val="11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a:t>Name</a:t>
            </a:r>
            <a:r>
              <a:rPr lang="en-US"/>
              <a:t> Surname</a:t>
            </a:r>
          </a:p>
        </p:txBody>
      </p:sp>
      <p:sp>
        <p:nvSpPr>
          <p:cNvPr id="17" name="Text Placeholder 12">
            <a:extLst>
              <a:ext uri="{FF2B5EF4-FFF2-40B4-BE49-F238E27FC236}">
                <a16:creationId xmlns:a16="http://schemas.microsoft.com/office/drawing/2014/main" id="{84DE3214-017A-4964-BD32-4A67AAB01D12}"/>
              </a:ext>
            </a:extLst>
          </p:cNvPr>
          <p:cNvSpPr>
            <a:spLocks noGrp="1"/>
          </p:cNvSpPr>
          <p:nvPr>
            <p:ph type="body" sz="quarter" idx="19" hasCustomPrompt="1"/>
          </p:nvPr>
        </p:nvSpPr>
        <p:spPr>
          <a:xfrm>
            <a:off x="3021553" y="3733203"/>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r>
              <a:rPr lang="en-US"/>
              <a:t> 	</a:t>
            </a:r>
          </a:p>
        </p:txBody>
      </p:sp>
      <p:sp>
        <p:nvSpPr>
          <p:cNvPr id="18" name="Picture Placeholder 9">
            <a:extLst>
              <a:ext uri="{FF2B5EF4-FFF2-40B4-BE49-F238E27FC236}">
                <a16:creationId xmlns:a16="http://schemas.microsoft.com/office/drawing/2014/main" id="{EB8B4A5C-8314-4CA3-B5DD-E9B87A78EEF7}"/>
              </a:ext>
            </a:extLst>
          </p:cNvPr>
          <p:cNvSpPr>
            <a:spLocks noGrp="1"/>
          </p:cNvSpPr>
          <p:nvPr>
            <p:ph type="pic" sz="quarter" idx="20"/>
          </p:nvPr>
        </p:nvSpPr>
        <p:spPr>
          <a:xfrm>
            <a:off x="6219111"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a:p>
        </p:txBody>
      </p:sp>
      <p:sp>
        <p:nvSpPr>
          <p:cNvPr id="19" name="Text Placeholder 12">
            <a:extLst>
              <a:ext uri="{FF2B5EF4-FFF2-40B4-BE49-F238E27FC236}">
                <a16:creationId xmlns:a16="http://schemas.microsoft.com/office/drawing/2014/main" id="{27FC49A0-C0F0-47F3-A527-F92E6A919095}"/>
              </a:ext>
            </a:extLst>
          </p:cNvPr>
          <p:cNvSpPr>
            <a:spLocks noGrp="1"/>
          </p:cNvSpPr>
          <p:nvPr>
            <p:ph type="body" sz="quarter" idx="21" hasCustomPrompt="1"/>
          </p:nvPr>
        </p:nvSpPr>
        <p:spPr>
          <a:xfrm>
            <a:off x="8163750" y="3007689"/>
            <a:ext cx="2988000" cy="612000"/>
          </a:xfrm>
          <a:prstGeom prst="rect">
            <a:avLst/>
          </a:prstGeom>
        </p:spPr>
        <p:txBody>
          <a:bodyPr lIns="0" tIns="0" rIns="0" bIns="0" anchor="b"/>
          <a:lstStyle>
            <a:lvl1pPr marL="0" indent="0">
              <a:lnSpc>
                <a:spcPct val="11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t-LT"/>
              <a:t>Name </a:t>
            </a:r>
            <a:r>
              <a:rPr lang="en-US"/>
              <a:t>Surname</a:t>
            </a:r>
          </a:p>
        </p:txBody>
      </p:sp>
      <p:sp>
        <p:nvSpPr>
          <p:cNvPr id="20" name="Text Placeholder 12">
            <a:extLst>
              <a:ext uri="{FF2B5EF4-FFF2-40B4-BE49-F238E27FC236}">
                <a16:creationId xmlns:a16="http://schemas.microsoft.com/office/drawing/2014/main" id="{7F24CB54-8A25-4404-BDA8-CD980D3CD0C0}"/>
              </a:ext>
            </a:extLst>
          </p:cNvPr>
          <p:cNvSpPr>
            <a:spLocks noGrp="1"/>
          </p:cNvSpPr>
          <p:nvPr>
            <p:ph type="body" sz="quarter" idx="22" hasCustomPrompt="1"/>
          </p:nvPr>
        </p:nvSpPr>
        <p:spPr>
          <a:xfrm>
            <a:off x="8163750" y="3733203"/>
            <a:ext cx="2988000" cy="738664"/>
          </a:xfrm>
          <a:prstGeom prst="rect">
            <a:avLst/>
          </a:prstGeom>
        </p:spPr>
        <p:txBody>
          <a:bodyPr wrap="square"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a:t>Title position</a:t>
            </a:r>
            <a:br>
              <a:rPr lang="en-US"/>
            </a:br>
            <a:r>
              <a:rPr lang="en-US" err="1"/>
              <a:t>xxx.xxx@cobalt.legal</a:t>
            </a:r>
            <a:br>
              <a:rPr lang="en-US"/>
            </a:br>
            <a:r>
              <a:rPr lang="et-EE"/>
              <a:t>+37</a:t>
            </a:r>
            <a:r>
              <a:rPr lang="en-US"/>
              <a:t>x xxx </a:t>
            </a:r>
            <a:r>
              <a:rPr lang="en-US" err="1"/>
              <a:t>xxxx</a:t>
            </a:r>
            <a:endParaRPr lang="en-US"/>
          </a:p>
        </p:txBody>
      </p:sp>
      <p:sp>
        <p:nvSpPr>
          <p:cNvPr id="10" name="Title Placeholder 1">
            <a:extLst>
              <a:ext uri="{FF2B5EF4-FFF2-40B4-BE49-F238E27FC236}">
                <a16:creationId xmlns:a16="http://schemas.microsoft.com/office/drawing/2014/main" id="{6ACBA3AC-BE18-45F5-9D4A-38251D88B665}"/>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8508052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anks">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461" y="368007"/>
            <a:ext cx="1857886" cy="529917"/>
          </a:xfrm>
          <a:prstGeom prst="rect">
            <a:avLst/>
          </a:prstGeom>
        </p:spPr>
      </p:pic>
      <p:sp>
        <p:nvSpPr>
          <p:cNvPr id="10" name="Text Placeholder 2"/>
          <p:cNvSpPr>
            <a:spLocks noGrp="1"/>
          </p:cNvSpPr>
          <p:nvPr>
            <p:ph type="body" sz="quarter" idx="11" hasCustomPrompt="1"/>
          </p:nvPr>
        </p:nvSpPr>
        <p:spPr>
          <a:xfrm>
            <a:off x="1759789" y="1985855"/>
            <a:ext cx="6159980" cy="2689740"/>
          </a:xfrm>
          <a:prstGeom prst="rect">
            <a:avLst/>
          </a:prstGeom>
        </p:spPr>
        <p:txBody>
          <a:bodyPr lIns="0" tIns="0" rIns="0" bIns="0" anchor="ctr" anchorCtr="0"/>
          <a:lstStyle>
            <a:lvl1pPr marL="0" indent="0">
              <a:buNone/>
              <a:defRPr sz="4800" b="0" i="0">
                <a:solidFill>
                  <a:schemeClr val="bg1"/>
                </a:solidFill>
                <a:latin typeface="+mj-lt"/>
                <a:ea typeface="Roboto Slab Light" charset="0"/>
                <a:cs typeface="Roboto Slab Light" charset="0"/>
              </a:defRPr>
            </a:lvl1pPr>
          </a:lstStyle>
          <a:p>
            <a:pPr lvl="0"/>
            <a:r>
              <a:rPr lang="en-US"/>
              <a:t>Thanks!</a:t>
            </a:r>
          </a:p>
        </p:txBody>
      </p:sp>
      <p:pic>
        <p:nvPicPr>
          <p:cNvPr id="6" name="Graphic 5">
            <a:extLst>
              <a:ext uri="{FF2B5EF4-FFF2-40B4-BE49-F238E27FC236}">
                <a16:creationId xmlns:a16="http://schemas.microsoft.com/office/drawing/2014/main" id="{E486AB02-9CD2-4391-A9A9-F51B8E510F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45783" y="0"/>
            <a:ext cx="3641982" cy="6858000"/>
          </a:xfrm>
          <a:prstGeom prst="rect">
            <a:avLst/>
          </a:prstGeom>
        </p:spPr>
      </p:pic>
    </p:spTree>
    <p:extLst>
      <p:ext uri="{BB962C8B-B14F-4D97-AF65-F5344CB8AC3E}">
        <p14:creationId xmlns:p14="http://schemas.microsoft.com/office/powerpoint/2010/main" val="19657100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Thanks">
    <p:bg>
      <p:bgPr>
        <a:solidFill>
          <a:schemeClr val="tx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486AB02-9CD2-4391-A9A9-F51B8E510F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5783" y="0"/>
            <a:ext cx="3641982" cy="6858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461" y="368007"/>
            <a:ext cx="1857886" cy="529917"/>
          </a:xfrm>
          <a:prstGeom prst="rect">
            <a:avLst/>
          </a:prstGeom>
        </p:spPr>
      </p:pic>
      <p:sp>
        <p:nvSpPr>
          <p:cNvPr id="5" name="Text Placeholder 2">
            <a:extLst>
              <a:ext uri="{FF2B5EF4-FFF2-40B4-BE49-F238E27FC236}">
                <a16:creationId xmlns:a16="http://schemas.microsoft.com/office/drawing/2014/main" id="{0A99D4A0-DCB3-49CB-8662-F2B6BB9E3919}"/>
              </a:ext>
            </a:extLst>
          </p:cNvPr>
          <p:cNvSpPr>
            <a:spLocks noGrp="1"/>
          </p:cNvSpPr>
          <p:nvPr>
            <p:ph type="body" sz="quarter" idx="12"/>
          </p:nvPr>
        </p:nvSpPr>
        <p:spPr>
          <a:xfrm>
            <a:off x="1750656" y="1991606"/>
            <a:ext cx="6295127" cy="2689740"/>
          </a:xfrm>
          <a:prstGeom prst="rect">
            <a:avLst/>
          </a:prstGeom>
        </p:spPr>
        <p:txBody>
          <a:bodyPr lIns="0" tIns="0" rIns="0" bIns="0" anchor="ctr" anchorCtr="0"/>
          <a:lstStyle>
            <a:lvl1pPr marL="0" indent="0">
              <a:buNone/>
              <a:defRPr sz="4800" b="0" i="0">
                <a:solidFill>
                  <a:schemeClr val="bg1"/>
                </a:solidFill>
                <a:latin typeface="+mj-lt"/>
                <a:ea typeface="Roboto Slab Light" charset="0"/>
                <a:cs typeface="Roboto Slab Light" charset="0"/>
              </a:defRPr>
            </a:lvl1pPr>
          </a:lstStyle>
          <a:p>
            <a:pPr lvl="0"/>
            <a:endParaRPr lang="en-US" dirty="0"/>
          </a:p>
        </p:txBody>
      </p:sp>
      <p:graphicFrame>
        <p:nvGraphicFramePr>
          <p:cNvPr id="11" name="Table 10">
            <a:extLst>
              <a:ext uri="{FF2B5EF4-FFF2-40B4-BE49-F238E27FC236}">
                <a16:creationId xmlns:a16="http://schemas.microsoft.com/office/drawing/2014/main" id="{36515F61-8E93-4D60-A020-0FB25498A5C2}"/>
              </a:ext>
            </a:extLst>
          </p:cNvPr>
          <p:cNvGraphicFramePr>
            <a:graphicFrameLocks noGrp="1"/>
          </p:cNvGraphicFramePr>
          <p:nvPr>
            <p:extLst>
              <p:ext uri="{D42A27DB-BD31-4B8C-83A1-F6EECF244321}">
                <p14:modId xmlns:p14="http://schemas.microsoft.com/office/powerpoint/2010/main" val="436664485"/>
              </p:ext>
            </p:extLst>
          </p:nvPr>
        </p:nvGraphicFramePr>
        <p:xfrm>
          <a:off x="465461" y="5108917"/>
          <a:ext cx="8205463" cy="800100"/>
        </p:xfrm>
        <a:graphic>
          <a:graphicData uri="http://schemas.openxmlformats.org/drawingml/2006/table">
            <a:tbl>
              <a:tblPr firstRow="1" bandRow="1">
                <a:tableStyleId>{2D5ABB26-0587-4C30-8999-92F81FD0307C}</a:tableStyleId>
              </a:tblPr>
              <a:tblGrid>
                <a:gridCol w="2176139">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gridCol w="1914525">
                  <a:extLst>
                    <a:ext uri="{9D8B030D-6E8A-4147-A177-3AD203B41FA5}">
                      <a16:colId xmlns:a16="http://schemas.microsoft.com/office/drawing/2014/main" val="20002"/>
                    </a:ext>
                  </a:extLst>
                </a:gridCol>
                <a:gridCol w="2152649">
                  <a:extLst>
                    <a:ext uri="{9D8B030D-6E8A-4147-A177-3AD203B41FA5}">
                      <a16:colId xmlns:a16="http://schemas.microsoft.com/office/drawing/2014/main" val="20003"/>
                    </a:ext>
                  </a:extLst>
                </a:gridCol>
              </a:tblGrid>
              <a:tr h="0">
                <a:tc>
                  <a:txBody>
                    <a:bodyPr/>
                    <a:lstStyle/>
                    <a:p>
                      <a:pPr fontAlgn="ctr"/>
                      <a:r>
                        <a:rPr lang="lv-LV" sz="1050" b="1" spc="100" noProof="0" dirty="0">
                          <a:solidFill>
                            <a:schemeClr val="bg1"/>
                          </a:solidFill>
                        </a:rPr>
                        <a:t>Igaunija</a:t>
                      </a:r>
                    </a:p>
                    <a:p>
                      <a:pPr fontAlgn="ctr"/>
                      <a:r>
                        <a:rPr lang="lv-LV" sz="1050" b="0" spc="100" noProof="0" dirty="0" err="1">
                          <a:solidFill>
                            <a:schemeClr val="bg1"/>
                          </a:solidFill>
                        </a:rPr>
                        <a:t>Kawe</a:t>
                      </a:r>
                      <a:r>
                        <a:rPr lang="lv-LV" sz="1050" b="0" spc="100" baseline="0" noProof="0" dirty="0">
                          <a:solidFill>
                            <a:schemeClr val="bg1"/>
                          </a:solidFill>
                        </a:rPr>
                        <a:t> </a:t>
                      </a:r>
                      <a:r>
                        <a:rPr lang="lv-LV" sz="1050" b="0" spc="70" baseline="0" noProof="0" dirty="0" err="1">
                          <a:solidFill>
                            <a:schemeClr val="bg1"/>
                          </a:solidFill>
                        </a:rPr>
                        <a:t>Plaza</a:t>
                      </a:r>
                      <a:r>
                        <a:rPr lang="lv-LV" sz="1050" b="0" spc="70" baseline="0" noProof="0" dirty="0">
                          <a:solidFill>
                            <a:schemeClr val="bg1"/>
                          </a:solidFill>
                        </a:rPr>
                        <a:t>, </a:t>
                      </a:r>
                      <a:r>
                        <a:rPr lang="lv-LV" sz="1050" b="0" spc="70" noProof="0" dirty="0" err="1">
                          <a:solidFill>
                            <a:schemeClr val="bg1"/>
                          </a:solidFill>
                        </a:rPr>
                        <a:t>Pärnu</a:t>
                      </a:r>
                      <a:r>
                        <a:rPr lang="lv-LV" sz="1050" b="0" spc="70" noProof="0" dirty="0">
                          <a:solidFill>
                            <a:schemeClr val="bg1"/>
                          </a:solidFill>
                        </a:rPr>
                        <a:t> </a:t>
                      </a:r>
                      <a:r>
                        <a:rPr lang="lv-LV" sz="1050" b="0" spc="70" noProof="0" dirty="0" err="1">
                          <a:solidFill>
                            <a:schemeClr val="bg1"/>
                          </a:solidFill>
                        </a:rPr>
                        <a:t>mnt</a:t>
                      </a:r>
                      <a:r>
                        <a:rPr lang="lv-LV" sz="1050" b="0" spc="70" noProof="0" dirty="0">
                          <a:solidFill>
                            <a:schemeClr val="bg1"/>
                          </a:solidFill>
                        </a:rPr>
                        <a:t> 15</a:t>
                      </a:r>
                    </a:p>
                    <a:p>
                      <a:pPr fontAlgn="ctr"/>
                      <a:r>
                        <a:rPr lang="lv-LV" sz="1050" b="0" spc="70" noProof="0" dirty="0">
                          <a:solidFill>
                            <a:schemeClr val="bg1"/>
                          </a:solidFill>
                        </a:rPr>
                        <a:t>10141 Tallina</a:t>
                      </a:r>
                    </a:p>
                    <a:p>
                      <a:pPr fontAlgn="ctr"/>
                      <a:r>
                        <a:rPr lang="lv-LV" sz="1050" b="0" spc="70" noProof="0" dirty="0" err="1">
                          <a:solidFill>
                            <a:schemeClr val="bg1"/>
                          </a:solidFill>
                        </a:rPr>
                        <a:t>Tel</a:t>
                      </a:r>
                      <a:r>
                        <a:rPr lang="lv-LV" sz="1050" b="0" spc="70" noProof="0" dirty="0">
                          <a:solidFill>
                            <a:schemeClr val="bg1"/>
                          </a:solidFill>
                        </a:rPr>
                        <a:t> +372 665 1888</a:t>
                      </a:r>
                    </a:p>
                    <a:p>
                      <a:pPr fontAlgn="ctr"/>
                      <a:r>
                        <a:rPr lang="lv-LV" sz="1050" b="0" spc="70" noProof="0" dirty="0" err="1">
                          <a:solidFill>
                            <a:schemeClr val="bg1"/>
                          </a:solidFill>
                        </a:rPr>
                        <a:t>tallinn@cobalt.legal</a:t>
                      </a:r>
                      <a:endParaRPr lang="lv-LV" sz="1050" b="0" spc="70" noProof="0" dirty="0">
                        <a:solidFill>
                          <a:schemeClr val="bg1"/>
                        </a:solidFill>
                      </a:endParaRPr>
                    </a:p>
                  </a:txBody>
                  <a:tcPr marL="0" marR="0" marT="0" marB="0"/>
                </a:tc>
                <a:tc>
                  <a:txBody>
                    <a:bodyPr/>
                    <a:lstStyle/>
                    <a:p>
                      <a:pPr fontAlgn="ctr"/>
                      <a:r>
                        <a:rPr lang="lv-LV" sz="1050" b="1" spc="100" noProof="0" dirty="0">
                          <a:solidFill>
                            <a:schemeClr val="bg1"/>
                          </a:solidFill>
                        </a:rPr>
                        <a:t>Latvija</a:t>
                      </a:r>
                    </a:p>
                    <a:p>
                      <a:pPr fontAlgn="ctr"/>
                      <a:r>
                        <a:rPr lang="lv-LV" sz="1050" b="0" spc="70" noProof="0" dirty="0">
                          <a:solidFill>
                            <a:schemeClr val="bg1"/>
                          </a:solidFill>
                        </a:rPr>
                        <a:t>Marijas</a:t>
                      </a:r>
                      <a:r>
                        <a:rPr lang="lv-LV" sz="1050" b="0" spc="70" baseline="0" noProof="0" dirty="0">
                          <a:solidFill>
                            <a:schemeClr val="bg1"/>
                          </a:solidFill>
                        </a:rPr>
                        <a:t> iela 13 k-2</a:t>
                      </a:r>
                      <a:endParaRPr lang="lv-LV" sz="1050" b="0" spc="70" noProof="0" dirty="0">
                        <a:solidFill>
                          <a:schemeClr val="bg1"/>
                        </a:solidFill>
                      </a:endParaRPr>
                    </a:p>
                    <a:p>
                      <a:pPr fontAlgn="ctr"/>
                      <a:r>
                        <a:rPr lang="lv-LV" sz="1050" b="0" spc="70" noProof="0" dirty="0">
                          <a:solidFill>
                            <a:schemeClr val="bg1"/>
                          </a:solidFill>
                        </a:rPr>
                        <a:t>LV-1050 Rīga</a:t>
                      </a:r>
                    </a:p>
                    <a:p>
                      <a:pPr fontAlgn="ctr"/>
                      <a:r>
                        <a:rPr lang="lv-LV" sz="1050" b="0" spc="70" noProof="0" dirty="0" err="1">
                          <a:solidFill>
                            <a:schemeClr val="bg1"/>
                          </a:solidFill>
                        </a:rPr>
                        <a:t>Tel</a:t>
                      </a:r>
                      <a:r>
                        <a:rPr lang="lv-LV" sz="1050" b="0" spc="70" noProof="0" dirty="0">
                          <a:solidFill>
                            <a:schemeClr val="bg1"/>
                          </a:solidFill>
                        </a:rPr>
                        <a:t> +371 6720 1800</a:t>
                      </a:r>
                    </a:p>
                    <a:p>
                      <a:pPr fontAlgn="ctr"/>
                      <a:r>
                        <a:rPr lang="lv-LV" sz="1050" b="0" spc="70" noProof="0" dirty="0" err="1">
                          <a:solidFill>
                            <a:schemeClr val="bg1"/>
                          </a:solidFill>
                        </a:rPr>
                        <a:t>riga@cobalt.legal</a:t>
                      </a:r>
                      <a:endParaRPr lang="lv-LV" sz="1050" b="0" spc="70" noProof="0" dirty="0">
                        <a:solidFill>
                          <a:schemeClr val="bg1"/>
                        </a:solidFill>
                      </a:endParaRPr>
                    </a:p>
                  </a:txBody>
                  <a:tcPr marL="0" marR="0" marT="0" marB="0"/>
                </a:tc>
                <a:tc>
                  <a:txBody>
                    <a:bodyPr/>
                    <a:lstStyle/>
                    <a:p>
                      <a:pPr fontAlgn="ctr"/>
                      <a:r>
                        <a:rPr lang="lv-LV" sz="1050" b="1" spc="100" noProof="0" dirty="0">
                          <a:solidFill>
                            <a:schemeClr val="bg1"/>
                          </a:solidFill>
                        </a:rPr>
                        <a:t>Lietuva</a:t>
                      </a:r>
                    </a:p>
                    <a:p>
                      <a:pPr fontAlgn="ctr"/>
                      <a:r>
                        <a:rPr lang="lv-LV" sz="1050" b="0" spc="70" baseline="0" noProof="0" dirty="0" err="1">
                          <a:solidFill>
                            <a:schemeClr val="bg1"/>
                          </a:solidFill>
                        </a:rPr>
                        <a:t>Lvovo</a:t>
                      </a:r>
                      <a:r>
                        <a:rPr lang="lv-LV" sz="1050" b="0" spc="70" baseline="0" noProof="0" dirty="0">
                          <a:solidFill>
                            <a:schemeClr val="bg1"/>
                          </a:solidFill>
                        </a:rPr>
                        <a:t> 25</a:t>
                      </a:r>
                    </a:p>
                    <a:p>
                      <a:pPr fontAlgn="ctr"/>
                      <a:r>
                        <a:rPr lang="lv-LV" sz="1050" b="0" spc="70" baseline="0" noProof="0" dirty="0">
                          <a:solidFill>
                            <a:schemeClr val="bg1"/>
                          </a:solidFill>
                        </a:rPr>
                        <a:t>LT-09320 Viļņa</a:t>
                      </a:r>
                    </a:p>
                    <a:p>
                      <a:pPr fontAlgn="ctr"/>
                      <a:r>
                        <a:rPr lang="lv-LV" sz="1050" b="0" spc="70" baseline="0" noProof="0" dirty="0" err="1">
                          <a:solidFill>
                            <a:schemeClr val="bg1"/>
                          </a:solidFill>
                        </a:rPr>
                        <a:t>Tel</a:t>
                      </a:r>
                      <a:r>
                        <a:rPr lang="lv-LV" sz="1050" b="0" spc="70" baseline="0" noProof="0" dirty="0">
                          <a:solidFill>
                            <a:schemeClr val="bg1"/>
                          </a:solidFill>
                        </a:rPr>
                        <a:t> +370 5250 0800</a:t>
                      </a:r>
                    </a:p>
                    <a:p>
                      <a:pPr fontAlgn="ctr"/>
                      <a:r>
                        <a:rPr lang="lv-LV" sz="1050" b="0" spc="70" baseline="0" noProof="0" dirty="0" err="1">
                          <a:solidFill>
                            <a:schemeClr val="bg1"/>
                          </a:solidFill>
                        </a:rPr>
                        <a:t>vilnius@cobalt.legal</a:t>
                      </a:r>
                      <a:endParaRPr lang="lv-LV" sz="1050" b="0" spc="70" baseline="0" noProof="0" dirty="0">
                        <a:solidFill>
                          <a:schemeClr val="bg1"/>
                        </a:solidFill>
                      </a:endParaRPr>
                    </a:p>
                  </a:txBody>
                  <a:tcPr marL="0" marR="0" marT="0" marB="0"/>
                </a:tc>
                <a:tc>
                  <a:txBody>
                    <a:bodyPr/>
                    <a:lstStyle/>
                    <a:p>
                      <a:pPr fontAlgn="ctr"/>
                      <a:r>
                        <a:rPr lang="lv-LV" sz="1050" b="1" spc="100" noProof="0" dirty="0">
                          <a:solidFill>
                            <a:schemeClr val="bg1"/>
                          </a:solidFill>
                        </a:rPr>
                        <a:t>Baltkrievija</a:t>
                      </a:r>
                    </a:p>
                    <a:p>
                      <a:pPr fontAlgn="ctr"/>
                      <a:r>
                        <a:rPr lang="lv-LV" sz="1050" b="0" spc="70" baseline="0" noProof="0" dirty="0" err="1">
                          <a:solidFill>
                            <a:schemeClr val="bg1"/>
                          </a:solidFill>
                        </a:rPr>
                        <a:t>Pobediteley</a:t>
                      </a:r>
                      <a:r>
                        <a:rPr lang="lv-LV" sz="1050" b="0" spc="70" baseline="0" noProof="0" dirty="0">
                          <a:solidFill>
                            <a:schemeClr val="bg1"/>
                          </a:solidFill>
                        </a:rPr>
                        <a:t> </a:t>
                      </a:r>
                      <a:r>
                        <a:rPr lang="lv-LV" sz="1050" b="0" spc="70" baseline="0" noProof="0" dirty="0" err="1">
                          <a:solidFill>
                            <a:schemeClr val="bg1"/>
                          </a:solidFill>
                        </a:rPr>
                        <a:t>Ave</a:t>
                      </a:r>
                      <a:r>
                        <a:rPr lang="lv-LV" sz="1050" b="0" spc="70" baseline="0" noProof="0" dirty="0">
                          <a:solidFill>
                            <a:schemeClr val="bg1"/>
                          </a:solidFill>
                        </a:rPr>
                        <a:t> 100-207</a:t>
                      </a:r>
                    </a:p>
                    <a:p>
                      <a:pPr fontAlgn="ctr"/>
                      <a:r>
                        <a:rPr lang="lv-LV" sz="1050" b="0" spc="70" baseline="0" noProof="0" dirty="0">
                          <a:solidFill>
                            <a:schemeClr val="bg1"/>
                          </a:solidFill>
                        </a:rPr>
                        <a:t>220020 Minska</a:t>
                      </a:r>
                    </a:p>
                    <a:p>
                      <a:pPr fontAlgn="ctr"/>
                      <a:r>
                        <a:rPr lang="lv-LV" sz="1050" b="0" spc="70" baseline="0" noProof="0" dirty="0" err="1">
                          <a:solidFill>
                            <a:schemeClr val="bg1"/>
                          </a:solidFill>
                        </a:rPr>
                        <a:t>Tel</a:t>
                      </a:r>
                      <a:r>
                        <a:rPr lang="lv-LV" sz="1050" b="0" spc="70" baseline="0" noProof="0" dirty="0">
                          <a:solidFill>
                            <a:schemeClr val="bg1"/>
                          </a:solidFill>
                        </a:rPr>
                        <a:t> +375 17 336 0093</a:t>
                      </a:r>
                    </a:p>
                    <a:p>
                      <a:pPr fontAlgn="ctr"/>
                      <a:r>
                        <a:rPr lang="lv-LV" sz="1050" b="0" spc="70" baseline="0" noProof="0" dirty="0" err="1">
                          <a:solidFill>
                            <a:schemeClr val="bg1"/>
                          </a:solidFill>
                        </a:rPr>
                        <a:t>minsk@cobalt.legal</a:t>
                      </a:r>
                      <a:endParaRPr lang="lv-LV" sz="1050" b="0" spc="70" baseline="0" noProof="0" dirty="0">
                        <a:solidFill>
                          <a:schemeClr val="bg1"/>
                        </a:solidFill>
                      </a:endParaRPr>
                    </a:p>
                  </a:txBody>
                  <a:tcPr marL="0" marR="0" marT="0" marB="0"/>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B0F862B-0911-48E2-9A65-5E5775FE035D}"/>
              </a:ext>
            </a:extLst>
          </p:cNvPr>
          <p:cNvSpPr txBox="1"/>
          <p:nvPr/>
        </p:nvSpPr>
        <p:spPr>
          <a:xfrm>
            <a:off x="9085464" y="5362773"/>
            <a:ext cx="1562619" cy="292388"/>
          </a:xfrm>
          <a:prstGeom prst="rect">
            <a:avLst/>
          </a:prstGeom>
          <a:noFill/>
        </p:spPr>
        <p:txBody>
          <a:bodyPr wrap="square" rtlCol="0">
            <a:spAutoFit/>
          </a:bodyPr>
          <a:lstStyle/>
          <a:p>
            <a:r>
              <a:rPr lang="en-GB" sz="1300">
                <a:solidFill>
                  <a:schemeClr val="bg1"/>
                </a:solidFill>
              </a:rPr>
              <a:t>www.cobalt.legal</a:t>
            </a:r>
          </a:p>
        </p:txBody>
      </p:sp>
    </p:spTree>
    <p:extLst>
      <p:ext uri="{BB962C8B-B14F-4D97-AF65-F5344CB8AC3E}">
        <p14:creationId xmlns:p14="http://schemas.microsoft.com/office/powerpoint/2010/main" val="403347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Awards">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2428607" y="4374289"/>
            <a:ext cx="2862544" cy="553998"/>
          </a:xfrm>
          <a:prstGeom prst="rect">
            <a:avLst/>
          </a:prstGeom>
          <a:noFill/>
        </p:spPr>
        <p:txBody>
          <a:bodyPr wrap="square" lIns="0" tIns="0" rIns="0" bIns="0" rtlCol="0">
            <a:spAutoFit/>
          </a:bodyPr>
          <a:lstStyle/>
          <a:p>
            <a:r>
              <a:rPr lang="en-US" b="0" i="0">
                <a:solidFill>
                  <a:schemeClr val="bg1"/>
                </a:solidFill>
                <a:latin typeface="+mn-lt"/>
                <a:ea typeface="Roboto" charset="0"/>
                <a:cs typeface="Roboto" charset="0"/>
              </a:rPr>
              <a:t>COBALT has been listed as </a:t>
            </a:r>
            <a:br>
              <a:rPr lang="en-US" b="0" i="0">
                <a:solidFill>
                  <a:schemeClr val="bg1"/>
                </a:solidFill>
                <a:latin typeface="+mn-lt"/>
                <a:ea typeface="Roboto" charset="0"/>
                <a:cs typeface="Roboto" charset="0"/>
              </a:rPr>
            </a:br>
            <a:r>
              <a:rPr lang="en-US" b="0" i="0">
                <a:solidFill>
                  <a:schemeClr val="bg1"/>
                </a:solidFill>
                <a:latin typeface="+mn-lt"/>
                <a:ea typeface="Roboto" charset="0"/>
                <a:cs typeface="Roboto" charset="0"/>
              </a:rPr>
              <a:t>the best law firm in Baltics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481" y="2475468"/>
            <a:ext cx="1313829" cy="169623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8607" y="2475469"/>
            <a:ext cx="1315415" cy="169623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462" y="368007"/>
            <a:ext cx="1857886" cy="802646"/>
          </a:xfrm>
          <a:prstGeom prst="rect">
            <a:avLst/>
          </a:prstGeom>
        </p:spPr>
      </p:pic>
      <p:pic>
        <p:nvPicPr>
          <p:cNvPr id="13" name="Graphic 12">
            <a:extLst>
              <a:ext uri="{FF2B5EF4-FFF2-40B4-BE49-F238E27FC236}">
                <a16:creationId xmlns:a16="http://schemas.microsoft.com/office/drawing/2014/main" id="{D04F7FCC-2954-4A29-AE08-EA95BFF4F7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45783" y="0"/>
            <a:ext cx="3641982" cy="6858000"/>
          </a:xfrm>
          <a:prstGeom prst="rect">
            <a:avLst/>
          </a:prstGeom>
        </p:spPr>
      </p:pic>
    </p:spTree>
    <p:extLst>
      <p:ext uri="{BB962C8B-B14F-4D97-AF65-F5344CB8AC3E}">
        <p14:creationId xmlns:p14="http://schemas.microsoft.com/office/powerpoint/2010/main" val="29272370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am 2 people blue">
    <p:bg>
      <p:bgPr>
        <a:solidFill>
          <a:schemeClr val="tx1"/>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B47BD1B3-F39F-4726-A547-1E5D92ED0C4F}"/>
              </a:ext>
            </a:extLst>
          </p:cNvPr>
          <p:cNvSpPr>
            <a:spLocks noGrp="1"/>
          </p:cNvSpPr>
          <p:nvPr>
            <p:ph type="pic" sz="quarter" idx="17"/>
          </p:nvPr>
        </p:nvSpPr>
        <p:spPr>
          <a:xfrm>
            <a:off x="1080000"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dirty="0"/>
          </a:p>
        </p:txBody>
      </p:sp>
      <p:sp>
        <p:nvSpPr>
          <p:cNvPr id="16" name="Text Placeholder 12">
            <a:extLst>
              <a:ext uri="{FF2B5EF4-FFF2-40B4-BE49-F238E27FC236}">
                <a16:creationId xmlns:a16="http://schemas.microsoft.com/office/drawing/2014/main" id="{2EF1BA81-2F79-4F1E-8199-0BBBDBD88D81}"/>
              </a:ext>
            </a:extLst>
          </p:cNvPr>
          <p:cNvSpPr>
            <a:spLocks noGrp="1"/>
          </p:cNvSpPr>
          <p:nvPr>
            <p:ph type="body" sz="quarter" idx="18" hasCustomPrompt="1"/>
          </p:nvPr>
        </p:nvSpPr>
        <p:spPr>
          <a:xfrm>
            <a:off x="3021553" y="3007689"/>
            <a:ext cx="2988000" cy="612000"/>
          </a:xfrm>
          <a:prstGeom prst="rect">
            <a:avLst/>
          </a:prstGeom>
        </p:spPr>
        <p:txBody>
          <a:bodyPr lIns="0" tIns="0" rIns="0" bIns="0" anchor="b"/>
          <a:lstStyle>
            <a:lvl1pPr marL="0" indent="0">
              <a:lnSpc>
                <a:spcPct val="110000"/>
              </a:lnSpc>
              <a:spcBef>
                <a:spcPts val="0"/>
              </a:spcBef>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a:t>Name</a:t>
            </a:r>
            <a:r>
              <a:rPr lang="en-US" dirty="0"/>
              <a:t> Surname</a:t>
            </a:r>
          </a:p>
        </p:txBody>
      </p:sp>
      <p:sp>
        <p:nvSpPr>
          <p:cNvPr id="17" name="Text Placeholder 12">
            <a:extLst>
              <a:ext uri="{FF2B5EF4-FFF2-40B4-BE49-F238E27FC236}">
                <a16:creationId xmlns:a16="http://schemas.microsoft.com/office/drawing/2014/main" id="{84DE3214-017A-4964-BD32-4A67AAB01D12}"/>
              </a:ext>
            </a:extLst>
          </p:cNvPr>
          <p:cNvSpPr>
            <a:spLocks noGrp="1"/>
          </p:cNvSpPr>
          <p:nvPr>
            <p:ph type="body" sz="quarter" idx="19" hasCustomPrompt="1"/>
          </p:nvPr>
        </p:nvSpPr>
        <p:spPr>
          <a:xfrm>
            <a:off x="3021553" y="3733203"/>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dirty="0"/>
              <a:t>Title position</a:t>
            </a:r>
            <a:br>
              <a:rPr lang="en-US" dirty="0"/>
            </a:br>
            <a:r>
              <a:rPr lang="en-US" dirty="0"/>
              <a:t>xxx.xxx@cobalt.legal</a:t>
            </a:r>
            <a:br>
              <a:rPr lang="en-US" dirty="0"/>
            </a:br>
            <a:r>
              <a:rPr lang="et-EE" dirty="0"/>
              <a:t>+37</a:t>
            </a:r>
            <a:r>
              <a:rPr lang="en-US" dirty="0"/>
              <a:t>x xxx </a:t>
            </a:r>
            <a:r>
              <a:rPr lang="en-US" dirty="0" err="1"/>
              <a:t>xxxx</a:t>
            </a:r>
            <a:r>
              <a:rPr lang="en-US" dirty="0"/>
              <a:t> 	</a:t>
            </a:r>
          </a:p>
        </p:txBody>
      </p:sp>
      <p:sp>
        <p:nvSpPr>
          <p:cNvPr id="18" name="Picture Placeholder 9">
            <a:extLst>
              <a:ext uri="{FF2B5EF4-FFF2-40B4-BE49-F238E27FC236}">
                <a16:creationId xmlns:a16="http://schemas.microsoft.com/office/drawing/2014/main" id="{EB8B4A5C-8314-4CA3-B5DD-E9B87A78EEF7}"/>
              </a:ext>
            </a:extLst>
          </p:cNvPr>
          <p:cNvSpPr>
            <a:spLocks noGrp="1"/>
          </p:cNvSpPr>
          <p:nvPr>
            <p:ph type="pic" sz="quarter" idx="20"/>
          </p:nvPr>
        </p:nvSpPr>
        <p:spPr>
          <a:xfrm>
            <a:off x="6219111"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dirty="0"/>
          </a:p>
        </p:txBody>
      </p:sp>
      <p:sp>
        <p:nvSpPr>
          <p:cNvPr id="19" name="Text Placeholder 12">
            <a:extLst>
              <a:ext uri="{FF2B5EF4-FFF2-40B4-BE49-F238E27FC236}">
                <a16:creationId xmlns:a16="http://schemas.microsoft.com/office/drawing/2014/main" id="{27FC49A0-C0F0-47F3-A527-F92E6A919095}"/>
              </a:ext>
            </a:extLst>
          </p:cNvPr>
          <p:cNvSpPr>
            <a:spLocks noGrp="1"/>
          </p:cNvSpPr>
          <p:nvPr>
            <p:ph type="body" sz="quarter" idx="21" hasCustomPrompt="1"/>
          </p:nvPr>
        </p:nvSpPr>
        <p:spPr>
          <a:xfrm>
            <a:off x="8163750" y="3007689"/>
            <a:ext cx="2988000" cy="612000"/>
          </a:xfrm>
          <a:prstGeom prst="rect">
            <a:avLst/>
          </a:prstGeom>
        </p:spPr>
        <p:txBody>
          <a:bodyPr lIns="0" tIns="0" rIns="0" bIns="0" anchor="b"/>
          <a:lstStyle>
            <a:lvl1pPr marL="0" indent="0">
              <a:lnSpc>
                <a:spcPct val="110000"/>
              </a:lnSpc>
              <a:spcBef>
                <a:spcPts val="0"/>
              </a:spcBef>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t-LT" dirty="0"/>
              <a:t>Name </a:t>
            </a:r>
            <a:r>
              <a:rPr lang="en-US" dirty="0"/>
              <a:t>Surname</a:t>
            </a:r>
          </a:p>
        </p:txBody>
      </p:sp>
      <p:sp>
        <p:nvSpPr>
          <p:cNvPr id="20" name="Text Placeholder 12">
            <a:extLst>
              <a:ext uri="{FF2B5EF4-FFF2-40B4-BE49-F238E27FC236}">
                <a16:creationId xmlns:a16="http://schemas.microsoft.com/office/drawing/2014/main" id="{7F24CB54-8A25-4404-BDA8-CD980D3CD0C0}"/>
              </a:ext>
            </a:extLst>
          </p:cNvPr>
          <p:cNvSpPr>
            <a:spLocks noGrp="1"/>
          </p:cNvSpPr>
          <p:nvPr>
            <p:ph type="body" sz="quarter" idx="22" hasCustomPrompt="1"/>
          </p:nvPr>
        </p:nvSpPr>
        <p:spPr>
          <a:xfrm>
            <a:off x="8163750" y="3733203"/>
            <a:ext cx="2988000" cy="738664"/>
          </a:xfrm>
          <a:prstGeom prst="rect">
            <a:avLst/>
          </a:prstGeom>
        </p:spPr>
        <p:txBody>
          <a:bodyPr wrap="square"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dirty="0"/>
              <a:t>Title position</a:t>
            </a:r>
            <a:br>
              <a:rPr lang="en-US" dirty="0"/>
            </a:br>
            <a:r>
              <a:rPr lang="en-US" dirty="0" err="1"/>
              <a:t>xxx.xxx@cobalt.legal</a:t>
            </a:r>
            <a:br>
              <a:rPr lang="en-US" dirty="0"/>
            </a:br>
            <a:r>
              <a:rPr lang="et-EE" dirty="0"/>
              <a:t>+37</a:t>
            </a:r>
            <a:r>
              <a:rPr lang="en-US" dirty="0"/>
              <a:t>x xxx </a:t>
            </a:r>
            <a:r>
              <a:rPr lang="en-US" dirty="0" err="1"/>
              <a:t>xxxx</a:t>
            </a:r>
            <a:endParaRPr lang="en-US" dirty="0"/>
          </a:p>
        </p:txBody>
      </p:sp>
      <p:sp>
        <p:nvSpPr>
          <p:cNvPr id="10" name="Title Placeholder 1">
            <a:extLst>
              <a:ext uri="{FF2B5EF4-FFF2-40B4-BE49-F238E27FC236}">
                <a16:creationId xmlns:a16="http://schemas.microsoft.com/office/drawing/2014/main" id="{61F75294-BD0F-4C6C-A273-571AD9F19878}"/>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435446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am 2 people white">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B47BD1B3-F39F-4726-A547-1E5D92ED0C4F}"/>
              </a:ext>
            </a:extLst>
          </p:cNvPr>
          <p:cNvSpPr>
            <a:spLocks noGrp="1"/>
          </p:cNvSpPr>
          <p:nvPr>
            <p:ph type="pic" sz="quarter" idx="17"/>
          </p:nvPr>
        </p:nvSpPr>
        <p:spPr>
          <a:xfrm>
            <a:off x="1080000"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dirty="0"/>
          </a:p>
        </p:txBody>
      </p:sp>
      <p:sp>
        <p:nvSpPr>
          <p:cNvPr id="16" name="Text Placeholder 12">
            <a:extLst>
              <a:ext uri="{FF2B5EF4-FFF2-40B4-BE49-F238E27FC236}">
                <a16:creationId xmlns:a16="http://schemas.microsoft.com/office/drawing/2014/main" id="{2EF1BA81-2F79-4F1E-8199-0BBBDBD88D81}"/>
              </a:ext>
            </a:extLst>
          </p:cNvPr>
          <p:cNvSpPr>
            <a:spLocks noGrp="1"/>
          </p:cNvSpPr>
          <p:nvPr>
            <p:ph type="body" sz="quarter" idx="18" hasCustomPrompt="1"/>
          </p:nvPr>
        </p:nvSpPr>
        <p:spPr>
          <a:xfrm>
            <a:off x="3021553" y="3007689"/>
            <a:ext cx="2988000" cy="612000"/>
          </a:xfrm>
          <a:prstGeom prst="rect">
            <a:avLst/>
          </a:prstGeom>
        </p:spPr>
        <p:txBody>
          <a:bodyPr lIns="0" tIns="0" rIns="0" bIns="0" anchor="b"/>
          <a:lstStyle>
            <a:lvl1pPr marL="0" indent="0">
              <a:lnSpc>
                <a:spcPct val="11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a:t>Name</a:t>
            </a:r>
            <a:r>
              <a:rPr lang="en-US" dirty="0"/>
              <a:t> Surname</a:t>
            </a:r>
          </a:p>
        </p:txBody>
      </p:sp>
      <p:sp>
        <p:nvSpPr>
          <p:cNvPr id="17" name="Text Placeholder 12">
            <a:extLst>
              <a:ext uri="{FF2B5EF4-FFF2-40B4-BE49-F238E27FC236}">
                <a16:creationId xmlns:a16="http://schemas.microsoft.com/office/drawing/2014/main" id="{84DE3214-017A-4964-BD32-4A67AAB01D12}"/>
              </a:ext>
            </a:extLst>
          </p:cNvPr>
          <p:cNvSpPr>
            <a:spLocks noGrp="1"/>
          </p:cNvSpPr>
          <p:nvPr>
            <p:ph type="body" sz="quarter" idx="19" hasCustomPrompt="1"/>
          </p:nvPr>
        </p:nvSpPr>
        <p:spPr>
          <a:xfrm>
            <a:off x="3021553" y="3733203"/>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dirty="0"/>
              <a:t>Title position</a:t>
            </a:r>
            <a:br>
              <a:rPr lang="en-US" dirty="0"/>
            </a:br>
            <a:r>
              <a:rPr lang="en-US" dirty="0" err="1"/>
              <a:t>xxx.xxx@cobalt.legal</a:t>
            </a:r>
            <a:br>
              <a:rPr lang="en-US" dirty="0"/>
            </a:br>
            <a:r>
              <a:rPr lang="et-EE" dirty="0"/>
              <a:t>+37</a:t>
            </a:r>
            <a:r>
              <a:rPr lang="en-US" dirty="0"/>
              <a:t>x xxx </a:t>
            </a:r>
            <a:r>
              <a:rPr lang="en-US" dirty="0" err="1"/>
              <a:t>xxxx</a:t>
            </a:r>
            <a:r>
              <a:rPr lang="en-US" dirty="0"/>
              <a:t> 	</a:t>
            </a:r>
          </a:p>
        </p:txBody>
      </p:sp>
      <p:sp>
        <p:nvSpPr>
          <p:cNvPr id="18" name="Picture Placeholder 9">
            <a:extLst>
              <a:ext uri="{FF2B5EF4-FFF2-40B4-BE49-F238E27FC236}">
                <a16:creationId xmlns:a16="http://schemas.microsoft.com/office/drawing/2014/main" id="{EB8B4A5C-8314-4CA3-B5DD-E9B87A78EEF7}"/>
              </a:ext>
            </a:extLst>
          </p:cNvPr>
          <p:cNvSpPr>
            <a:spLocks noGrp="1"/>
          </p:cNvSpPr>
          <p:nvPr>
            <p:ph type="pic" sz="quarter" idx="20"/>
          </p:nvPr>
        </p:nvSpPr>
        <p:spPr>
          <a:xfrm>
            <a:off x="6219111" y="2738594"/>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dirty="0"/>
          </a:p>
        </p:txBody>
      </p:sp>
      <p:sp>
        <p:nvSpPr>
          <p:cNvPr id="19" name="Text Placeholder 12">
            <a:extLst>
              <a:ext uri="{FF2B5EF4-FFF2-40B4-BE49-F238E27FC236}">
                <a16:creationId xmlns:a16="http://schemas.microsoft.com/office/drawing/2014/main" id="{27FC49A0-C0F0-47F3-A527-F92E6A919095}"/>
              </a:ext>
            </a:extLst>
          </p:cNvPr>
          <p:cNvSpPr>
            <a:spLocks noGrp="1"/>
          </p:cNvSpPr>
          <p:nvPr>
            <p:ph type="body" sz="quarter" idx="21" hasCustomPrompt="1"/>
          </p:nvPr>
        </p:nvSpPr>
        <p:spPr>
          <a:xfrm>
            <a:off x="8163750" y="3007689"/>
            <a:ext cx="2988000" cy="612000"/>
          </a:xfrm>
          <a:prstGeom prst="rect">
            <a:avLst/>
          </a:prstGeom>
        </p:spPr>
        <p:txBody>
          <a:bodyPr lIns="0" tIns="0" rIns="0" bIns="0" anchor="b"/>
          <a:lstStyle>
            <a:lvl1pPr marL="0" indent="0">
              <a:lnSpc>
                <a:spcPct val="11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t-LT" dirty="0"/>
              <a:t>Name </a:t>
            </a:r>
            <a:r>
              <a:rPr lang="en-US" dirty="0"/>
              <a:t>Surname</a:t>
            </a:r>
          </a:p>
        </p:txBody>
      </p:sp>
      <p:sp>
        <p:nvSpPr>
          <p:cNvPr id="20" name="Text Placeholder 12">
            <a:extLst>
              <a:ext uri="{FF2B5EF4-FFF2-40B4-BE49-F238E27FC236}">
                <a16:creationId xmlns:a16="http://schemas.microsoft.com/office/drawing/2014/main" id="{7F24CB54-8A25-4404-BDA8-CD980D3CD0C0}"/>
              </a:ext>
            </a:extLst>
          </p:cNvPr>
          <p:cNvSpPr>
            <a:spLocks noGrp="1"/>
          </p:cNvSpPr>
          <p:nvPr>
            <p:ph type="body" sz="quarter" idx="22" hasCustomPrompt="1"/>
          </p:nvPr>
        </p:nvSpPr>
        <p:spPr>
          <a:xfrm>
            <a:off x="8163750" y="3733203"/>
            <a:ext cx="2988000" cy="738664"/>
          </a:xfrm>
          <a:prstGeom prst="rect">
            <a:avLst/>
          </a:prstGeom>
        </p:spPr>
        <p:txBody>
          <a:bodyPr wrap="square"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dirty="0"/>
              <a:t>Title position</a:t>
            </a:r>
            <a:br>
              <a:rPr lang="en-US" dirty="0"/>
            </a:br>
            <a:r>
              <a:rPr lang="en-US" dirty="0" err="1"/>
              <a:t>xxx.xxx@cobalt.legal</a:t>
            </a:r>
            <a:br>
              <a:rPr lang="en-US" dirty="0"/>
            </a:br>
            <a:r>
              <a:rPr lang="et-EE" dirty="0"/>
              <a:t>+37</a:t>
            </a:r>
            <a:r>
              <a:rPr lang="en-US" dirty="0"/>
              <a:t>x xxx </a:t>
            </a:r>
            <a:r>
              <a:rPr lang="en-US" dirty="0" err="1"/>
              <a:t>xxxx</a:t>
            </a:r>
            <a:endParaRPr lang="en-US" dirty="0"/>
          </a:p>
        </p:txBody>
      </p:sp>
      <p:sp>
        <p:nvSpPr>
          <p:cNvPr id="10" name="Title Placeholder 1">
            <a:extLst>
              <a:ext uri="{FF2B5EF4-FFF2-40B4-BE49-F238E27FC236}">
                <a16:creationId xmlns:a16="http://schemas.microsoft.com/office/drawing/2014/main" id="{6ACBA3AC-BE18-45F5-9D4A-38251D88B665}"/>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9265352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 4 people blue">
    <p:bg>
      <p:bgPr>
        <a:solidFill>
          <a:schemeClr val="tx1"/>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080000"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dirty="0"/>
          </a:p>
        </p:txBody>
      </p:sp>
      <p:sp>
        <p:nvSpPr>
          <p:cNvPr id="11" name="Text Placeholder 12"/>
          <p:cNvSpPr>
            <a:spLocks noGrp="1"/>
          </p:cNvSpPr>
          <p:nvPr>
            <p:ph type="body" sz="quarter" idx="12" hasCustomPrompt="1"/>
          </p:nvPr>
        </p:nvSpPr>
        <p:spPr>
          <a:xfrm>
            <a:off x="3021553" y="1968115"/>
            <a:ext cx="2988000" cy="612000"/>
          </a:xfrm>
          <a:prstGeom prst="rect">
            <a:avLst/>
          </a:prstGeom>
        </p:spPr>
        <p:txBody>
          <a:bodyPr lIns="0" tIns="0" rIns="0" bIns="0" anchor="b"/>
          <a:lstStyle>
            <a:lvl1pPr marL="0" indent="0">
              <a:lnSpc>
                <a:spcPct val="100000"/>
              </a:lnSpc>
              <a:spcBef>
                <a:spcPts val="0"/>
              </a:spcBef>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dirty="0"/>
              <a:t>Name Surname</a:t>
            </a:r>
          </a:p>
        </p:txBody>
      </p:sp>
      <p:sp>
        <p:nvSpPr>
          <p:cNvPr id="12" name="Text Placeholder 12"/>
          <p:cNvSpPr>
            <a:spLocks noGrp="1"/>
          </p:cNvSpPr>
          <p:nvPr>
            <p:ph type="body" sz="quarter" idx="13" hasCustomPrompt="1"/>
          </p:nvPr>
        </p:nvSpPr>
        <p:spPr>
          <a:xfrm>
            <a:off x="3021553" y="2676473"/>
            <a:ext cx="2988000" cy="738664"/>
          </a:xfrm>
          <a:prstGeom prst="rect">
            <a:avLst/>
          </a:prstGeom>
        </p:spPr>
        <p:txBody>
          <a:bodyPr lIns="0" tIns="0" rIns="0" b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dirty="0"/>
              <a:t>Title position</a:t>
            </a:r>
            <a:br>
              <a:rPr lang="en-US" dirty="0"/>
            </a:br>
            <a:r>
              <a:rPr lang="en-US" dirty="0" err="1"/>
              <a:t>xxx.xxx@cobalt.legal</a:t>
            </a:r>
            <a:br>
              <a:rPr lang="en-US" dirty="0"/>
            </a:br>
            <a:r>
              <a:rPr lang="et-EE" dirty="0"/>
              <a:t>+37</a:t>
            </a:r>
            <a:r>
              <a:rPr lang="en-US" dirty="0"/>
              <a:t>x xxx </a:t>
            </a:r>
            <a:r>
              <a:rPr lang="en-US" dirty="0" err="1"/>
              <a:t>xxxx</a:t>
            </a:r>
            <a:endParaRPr lang="et-EE" dirty="0"/>
          </a:p>
        </p:txBody>
      </p:sp>
      <p:sp>
        <p:nvSpPr>
          <p:cNvPr id="22" name="Picture Placeholder 9">
            <a:extLst>
              <a:ext uri="{FF2B5EF4-FFF2-40B4-BE49-F238E27FC236}">
                <a16:creationId xmlns:a16="http://schemas.microsoft.com/office/drawing/2014/main" id="{36182F5C-F251-4243-B3B5-BBAEF6D7AFB3}"/>
              </a:ext>
            </a:extLst>
          </p:cNvPr>
          <p:cNvSpPr>
            <a:spLocks noGrp="1"/>
          </p:cNvSpPr>
          <p:nvPr>
            <p:ph type="pic" sz="quarter" idx="18"/>
          </p:nvPr>
        </p:nvSpPr>
        <p:spPr>
          <a:xfrm>
            <a:off x="1080000"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dirty="0"/>
          </a:p>
        </p:txBody>
      </p:sp>
      <p:sp>
        <p:nvSpPr>
          <p:cNvPr id="23" name="Text Placeholder 12">
            <a:extLst>
              <a:ext uri="{FF2B5EF4-FFF2-40B4-BE49-F238E27FC236}">
                <a16:creationId xmlns:a16="http://schemas.microsoft.com/office/drawing/2014/main" id="{C982936B-2748-4ABB-A427-2815F967A57C}"/>
              </a:ext>
            </a:extLst>
          </p:cNvPr>
          <p:cNvSpPr>
            <a:spLocks noGrp="1"/>
          </p:cNvSpPr>
          <p:nvPr>
            <p:ph type="body" sz="quarter" idx="19" hasCustomPrompt="1"/>
          </p:nvPr>
        </p:nvSpPr>
        <p:spPr>
          <a:xfrm>
            <a:off x="3020898" y="4109394"/>
            <a:ext cx="2952000" cy="612000"/>
          </a:xfrm>
          <a:prstGeom prst="rect">
            <a:avLst/>
          </a:prstGeom>
        </p:spPr>
        <p:txBody>
          <a:bodyPr lIns="0" tIns="0" rIns="0" bIns="0" anchor="b"/>
          <a:lstStyle>
            <a:lvl1pPr marL="0" indent="0">
              <a:lnSpc>
                <a:spcPct val="100000"/>
              </a:lnSpc>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dirty="0"/>
              <a:t>Name Surname</a:t>
            </a:r>
          </a:p>
        </p:txBody>
      </p:sp>
      <p:sp>
        <p:nvSpPr>
          <p:cNvPr id="25" name="Picture Placeholder 9">
            <a:extLst>
              <a:ext uri="{FF2B5EF4-FFF2-40B4-BE49-F238E27FC236}">
                <a16:creationId xmlns:a16="http://schemas.microsoft.com/office/drawing/2014/main" id="{8A54932E-AB89-48C8-83FB-4A1F5F733C34}"/>
              </a:ext>
            </a:extLst>
          </p:cNvPr>
          <p:cNvSpPr>
            <a:spLocks noGrp="1"/>
          </p:cNvSpPr>
          <p:nvPr>
            <p:ph type="pic" sz="quarter" idx="21"/>
          </p:nvPr>
        </p:nvSpPr>
        <p:spPr>
          <a:xfrm>
            <a:off x="6222852"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dirty="0"/>
          </a:p>
        </p:txBody>
      </p:sp>
      <p:sp>
        <p:nvSpPr>
          <p:cNvPr id="26" name="Text Placeholder 12">
            <a:extLst>
              <a:ext uri="{FF2B5EF4-FFF2-40B4-BE49-F238E27FC236}">
                <a16:creationId xmlns:a16="http://schemas.microsoft.com/office/drawing/2014/main" id="{6E83C8BB-8557-468B-B8B2-5EE2F7FE4EBC}"/>
              </a:ext>
            </a:extLst>
          </p:cNvPr>
          <p:cNvSpPr>
            <a:spLocks noGrp="1"/>
          </p:cNvSpPr>
          <p:nvPr>
            <p:ph type="body" sz="quarter" idx="22" hasCustomPrompt="1"/>
          </p:nvPr>
        </p:nvSpPr>
        <p:spPr>
          <a:xfrm>
            <a:off x="8163750" y="1964443"/>
            <a:ext cx="2988000" cy="614448"/>
          </a:xfrm>
          <a:prstGeom prst="rect">
            <a:avLst/>
          </a:prstGeom>
        </p:spPr>
        <p:txBody>
          <a:bodyPr lIns="0" tIns="0" rIns="0" bIns="0" anchor="b"/>
          <a:lstStyle>
            <a:lvl1pPr marL="0" indent="0">
              <a:lnSpc>
                <a:spcPct val="100000"/>
              </a:lnSpc>
              <a:spcBef>
                <a:spcPts val="0"/>
              </a:spcBef>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dirty="0"/>
              <a:t>Name Surname</a:t>
            </a:r>
          </a:p>
        </p:txBody>
      </p:sp>
      <p:sp>
        <p:nvSpPr>
          <p:cNvPr id="28" name="Picture Placeholder 9">
            <a:extLst>
              <a:ext uri="{FF2B5EF4-FFF2-40B4-BE49-F238E27FC236}">
                <a16:creationId xmlns:a16="http://schemas.microsoft.com/office/drawing/2014/main" id="{2B73445B-D8BE-4374-B1AB-A15A656BB7F3}"/>
              </a:ext>
            </a:extLst>
          </p:cNvPr>
          <p:cNvSpPr>
            <a:spLocks noGrp="1"/>
          </p:cNvSpPr>
          <p:nvPr>
            <p:ph type="pic" sz="quarter" idx="24"/>
          </p:nvPr>
        </p:nvSpPr>
        <p:spPr>
          <a:xfrm>
            <a:off x="6222852"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dirty="0"/>
          </a:p>
        </p:txBody>
      </p:sp>
      <p:sp>
        <p:nvSpPr>
          <p:cNvPr id="29" name="Text Placeholder 12">
            <a:extLst>
              <a:ext uri="{FF2B5EF4-FFF2-40B4-BE49-F238E27FC236}">
                <a16:creationId xmlns:a16="http://schemas.microsoft.com/office/drawing/2014/main" id="{E7DCDA1D-9F28-439B-91A2-0590381130BC}"/>
              </a:ext>
            </a:extLst>
          </p:cNvPr>
          <p:cNvSpPr>
            <a:spLocks noGrp="1"/>
          </p:cNvSpPr>
          <p:nvPr>
            <p:ph type="body" sz="quarter" idx="25" hasCustomPrompt="1"/>
          </p:nvPr>
        </p:nvSpPr>
        <p:spPr>
          <a:xfrm>
            <a:off x="8163750" y="4106946"/>
            <a:ext cx="2988000" cy="614448"/>
          </a:xfrm>
          <a:prstGeom prst="rect">
            <a:avLst/>
          </a:prstGeom>
        </p:spPr>
        <p:txBody>
          <a:bodyPr lIns="0" tIns="0" rIns="0" bIns="0" anchor="b"/>
          <a:lstStyle>
            <a:lvl1pPr marL="0" indent="0">
              <a:lnSpc>
                <a:spcPct val="100000"/>
              </a:lnSpc>
              <a:buNone/>
              <a:defRPr sz="2000" b="1"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dirty="0"/>
              <a:t>Name Surname</a:t>
            </a:r>
          </a:p>
        </p:txBody>
      </p:sp>
      <p:sp>
        <p:nvSpPr>
          <p:cNvPr id="15" name="Text Placeholder 12">
            <a:extLst>
              <a:ext uri="{FF2B5EF4-FFF2-40B4-BE49-F238E27FC236}">
                <a16:creationId xmlns:a16="http://schemas.microsoft.com/office/drawing/2014/main" id="{5E9673EC-FEEF-4285-97BB-505FEA040067}"/>
              </a:ext>
            </a:extLst>
          </p:cNvPr>
          <p:cNvSpPr>
            <a:spLocks noGrp="1"/>
          </p:cNvSpPr>
          <p:nvPr>
            <p:ph type="body" sz="quarter" idx="26" hasCustomPrompt="1"/>
          </p:nvPr>
        </p:nvSpPr>
        <p:spPr>
          <a:xfrm>
            <a:off x="8163750" y="2676473"/>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dirty="0"/>
              <a:t>Title position</a:t>
            </a:r>
            <a:br>
              <a:rPr lang="en-US" dirty="0"/>
            </a:br>
            <a:r>
              <a:rPr lang="en-US" dirty="0" err="1"/>
              <a:t>xxx.xxx@cobalt.legal</a:t>
            </a:r>
            <a:br>
              <a:rPr lang="en-US" dirty="0"/>
            </a:br>
            <a:r>
              <a:rPr lang="et-EE" dirty="0"/>
              <a:t>+37</a:t>
            </a:r>
            <a:r>
              <a:rPr lang="en-US" dirty="0"/>
              <a:t>x xxx </a:t>
            </a:r>
            <a:r>
              <a:rPr lang="en-US" dirty="0" err="1"/>
              <a:t>xxxx</a:t>
            </a:r>
            <a:endParaRPr lang="et-EE" dirty="0"/>
          </a:p>
        </p:txBody>
      </p:sp>
      <p:sp>
        <p:nvSpPr>
          <p:cNvPr id="16" name="Text Placeholder 12">
            <a:extLst>
              <a:ext uri="{FF2B5EF4-FFF2-40B4-BE49-F238E27FC236}">
                <a16:creationId xmlns:a16="http://schemas.microsoft.com/office/drawing/2014/main" id="{A013000D-2275-4106-AA9A-C6B5759F3E65}"/>
              </a:ext>
            </a:extLst>
          </p:cNvPr>
          <p:cNvSpPr>
            <a:spLocks noGrp="1"/>
          </p:cNvSpPr>
          <p:nvPr>
            <p:ph type="body" sz="quarter" idx="27" hasCustomPrompt="1"/>
          </p:nvPr>
        </p:nvSpPr>
        <p:spPr>
          <a:xfrm>
            <a:off x="3021553" y="4825037"/>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dirty="0"/>
              <a:t>Title position</a:t>
            </a:r>
            <a:br>
              <a:rPr lang="en-US" dirty="0"/>
            </a:br>
            <a:r>
              <a:rPr lang="en-US" dirty="0" err="1"/>
              <a:t>xxx.xxx@cobalt.legal</a:t>
            </a:r>
            <a:br>
              <a:rPr lang="en-US" dirty="0"/>
            </a:br>
            <a:r>
              <a:rPr lang="et-EE" dirty="0"/>
              <a:t>+37</a:t>
            </a:r>
            <a:r>
              <a:rPr lang="en-US" dirty="0"/>
              <a:t>x xxx </a:t>
            </a:r>
            <a:r>
              <a:rPr lang="en-US" dirty="0" err="1"/>
              <a:t>xxxx</a:t>
            </a:r>
            <a:endParaRPr lang="et-EE" dirty="0"/>
          </a:p>
        </p:txBody>
      </p:sp>
      <p:sp>
        <p:nvSpPr>
          <p:cNvPr id="17" name="Text Placeholder 12">
            <a:extLst>
              <a:ext uri="{FF2B5EF4-FFF2-40B4-BE49-F238E27FC236}">
                <a16:creationId xmlns:a16="http://schemas.microsoft.com/office/drawing/2014/main" id="{C74B0D0A-B5B1-4D46-9A55-640340BCC262}"/>
              </a:ext>
            </a:extLst>
          </p:cNvPr>
          <p:cNvSpPr>
            <a:spLocks noGrp="1"/>
          </p:cNvSpPr>
          <p:nvPr>
            <p:ph type="body" sz="quarter" idx="28" hasCustomPrompt="1"/>
          </p:nvPr>
        </p:nvSpPr>
        <p:spPr>
          <a:xfrm>
            <a:off x="8163750" y="4825037"/>
            <a:ext cx="2988000" cy="738664"/>
          </a:xfrm>
          <a:prstGeom prst="rect">
            <a:avLst/>
          </a:prstGeom>
        </p:spPr>
        <p:txBody>
          <a:bodyPr lIns="0" tIns="0" rIns="0" bIns="0">
            <a:spAutoFit/>
          </a:bodyPr>
          <a:lstStyle>
            <a:lvl1pPr marL="0" indent="0">
              <a:lnSpc>
                <a:spcPct val="100000"/>
              </a:lnSpc>
              <a:spcBef>
                <a:spcPts val="0"/>
              </a:spcBef>
              <a:buNone/>
              <a:defRPr sz="1600" b="0" i="0">
                <a:solidFill>
                  <a:schemeClr val="bg1"/>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en-US" dirty="0"/>
              <a:t>Title position</a:t>
            </a:r>
            <a:br>
              <a:rPr lang="en-US" dirty="0"/>
            </a:br>
            <a:r>
              <a:rPr lang="en-US" dirty="0" err="1"/>
              <a:t>xxx.xxx@cobalt.legal</a:t>
            </a:r>
            <a:br>
              <a:rPr lang="en-US" dirty="0"/>
            </a:br>
            <a:r>
              <a:rPr lang="et-EE" dirty="0"/>
              <a:t>+37</a:t>
            </a:r>
            <a:r>
              <a:rPr lang="en-US" dirty="0"/>
              <a:t>x xxx </a:t>
            </a:r>
            <a:r>
              <a:rPr lang="en-US" dirty="0" err="1"/>
              <a:t>xxxx</a:t>
            </a:r>
            <a:endParaRPr lang="et-EE" dirty="0"/>
          </a:p>
        </p:txBody>
      </p:sp>
      <p:sp>
        <p:nvSpPr>
          <p:cNvPr id="18" name="Title Placeholder 1">
            <a:extLst>
              <a:ext uri="{FF2B5EF4-FFF2-40B4-BE49-F238E27FC236}">
                <a16:creationId xmlns:a16="http://schemas.microsoft.com/office/drawing/2014/main" id="{490CA8EC-2094-441B-8A0A-150291E03588}"/>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51185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8E236-763F-410D-8E0E-1E43C3E73CEA}"/>
              </a:ext>
            </a:extLst>
          </p:cNvPr>
          <p:cNvSpPr>
            <a:spLocks noGrp="1"/>
          </p:cNvSpPr>
          <p:nvPr>
            <p:ph idx="1"/>
          </p:nvPr>
        </p:nvSpPr>
        <p:spPr>
          <a:xfrm>
            <a:off x="838200" y="1620000"/>
            <a:ext cx="10515600" cy="4514100"/>
          </a:xfrm>
          <a:prstGeom prst="rect">
            <a:avLst/>
          </a:prstGeom>
        </p:spPr>
        <p:txBody>
          <a:bodyPr/>
          <a:lstStyle>
            <a:lvl1pPr>
              <a:buClr>
                <a:srgbClr val="004899"/>
              </a:buClr>
              <a:defRPr sz="2200">
                <a:solidFill>
                  <a:srgbClr val="000000"/>
                </a:solidFill>
              </a:defRPr>
            </a:lvl1pPr>
            <a:lvl2pPr marL="468000">
              <a:buClr>
                <a:srgbClr val="004899"/>
              </a:buClr>
              <a:defRPr sz="2000">
                <a:solidFill>
                  <a:srgbClr val="000000"/>
                </a:solidFill>
              </a:defRPr>
            </a:lvl2pPr>
            <a:lvl3pPr marL="719138" indent="-228600">
              <a:buClr>
                <a:srgbClr val="004899"/>
              </a:buClr>
              <a:defRPr sz="1800">
                <a:solidFill>
                  <a:srgbClr val="000000"/>
                </a:solidFill>
              </a:defRPr>
            </a:lvl3pPr>
            <a:lvl4pPr marL="972000" indent="-230400">
              <a:buClr>
                <a:srgbClr val="004899"/>
              </a:buClr>
              <a:defRPr sz="1600">
                <a:solidFill>
                  <a:srgbClr val="000000"/>
                </a:solidFill>
              </a:defRPr>
            </a:lvl4pPr>
            <a:lvl5pPr marL="1152000" indent="-179388">
              <a:buClr>
                <a:srgbClr val="004899"/>
              </a:buClr>
              <a:buFont typeface="Arial" panose="020B0604020202020204" pitchFamily="34" charset="0"/>
              <a:buChar char="•"/>
              <a:defRPr sz="1600">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a:extLst>
              <a:ext uri="{FF2B5EF4-FFF2-40B4-BE49-F238E27FC236}">
                <a16:creationId xmlns:a16="http://schemas.microsoft.com/office/drawing/2014/main" id="{4DEE437D-4308-4AAC-AC35-C40BC51E2E7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96680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4 people whit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080000"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dirty="0"/>
          </a:p>
        </p:txBody>
      </p:sp>
      <p:sp>
        <p:nvSpPr>
          <p:cNvPr id="11" name="Text Placeholder 12"/>
          <p:cNvSpPr>
            <a:spLocks noGrp="1"/>
          </p:cNvSpPr>
          <p:nvPr>
            <p:ph type="body" sz="quarter" idx="12" hasCustomPrompt="1"/>
          </p:nvPr>
        </p:nvSpPr>
        <p:spPr>
          <a:xfrm>
            <a:off x="3021553" y="1968115"/>
            <a:ext cx="2988000" cy="612000"/>
          </a:xfrm>
          <a:prstGeom prst="rect">
            <a:avLst/>
          </a:prstGeom>
        </p:spPr>
        <p:txBody>
          <a:bodyPr lIns="0" tIns="0" rIns="0" bIns="0" anchor="b"/>
          <a:lstStyle>
            <a:lvl1pPr marL="0" indent="0">
              <a:lnSpc>
                <a:spcPct val="10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err="1"/>
              <a:t>Name</a:t>
            </a:r>
            <a:r>
              <a:rPr lang="lv-LV" dirty="0"/>
              <a:t> </a:t>
            </a:r>
            <a:r>
              <a:rPr lang="lv-LV" dirty="0" err="1"/>
              <a:t>Surname</a:t>
            </a:r>
            <a:endParaRPr lang="en-US" dirty="0"/>
          </a:p>
        </p:txBody>
      </p:sp>
      <p:sp>
        <p:nvSpPr>
          <p:cNvPr id="12" name="Text Placeholder 12"/>
          <p:cNvSpPr>
            <a:spLocks noGrp="1"/>
          </p:cNvSpPr>
          <p:nvPr>
            <p:ph type="body" sz="quarter" idx="13" hasCustomPrompt="1"/>
          </p:nvPr>
        </p:nvSpPr>
        <p:spPr>
          <a:xfrm>
            <a:off x="3021553" y="2676473"/>
            <a:ext cx="2988000" cy="738664"/>
          </a:xfrm>
          <a:prstGeom prst="rect">
            <a:avLst/>
          </a:prstGeom>
        </p:spPr>
        <p:txBody>
          <a:bodyPr lIns="0" tIns="0" rIns="0" b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err="1"/>
              <a:t>Title</a:t>
            </a:r>
            <a:br>
              <a:rPr lang="en-US" dirty="0"/>
            </a:br>
            <a:r>
              <a:rPr lang="en-US" dirty="0" err="1"/>
              <a:t>xxx.xxx@cobalt.legal</a:t>
            </a:r>
            <a:br>
              <a:rPr lang="en-US" dirty="0"/>
            </a:br>
            <a:r>
              <a:rPr lang="et-EE" dirty="0"/>
              <a:t>+37</a:t>
            </a:r>
            <a:r>
              <a:rPr lang="en-US" dirty="0"/>
              <a:t>x xxx </a:t>
            </a:r>
            <a:r>
              <a:rPr lang="en-US" dirty="0" err="1"/>
              <a:t>xxxx</a:t>
            </a:r>
            <a:endParaRPr lang="et-EE" dirty="0"/>
          </a:p>
        </p:txBody>
      </p:sp>
      <p:sp>
        <p:nvSpPr>
          <p:cNvPr id="22" name="Picture Placeholder 9">
            <a:extLst>
              <a:ext uri="{FF2B5EF4-FFF2-40B4-BE49-F238E27FC236}">
                <a16:creationId xmlns:a16="http://schemas.microsoft.com/office/drawing/2014/main" id="{36182F5C-F251-4243-B3B5-BBAEF6D7AFB3}"/>
              </a:ext>
            </a:extLst>
          </p:cNvPr>
          <p:cNvSpPr>
            <a:spLocks noGrp="1"/>
          </p:cNvSpPr>
          <p:nvPr>
            <p:ph type="pic" sz="quarter" idx="18"/>
          </p:nvPr>
        </p:nvSpPr>
        <p:spPr>
          <a:xfrm>
            <a:off x="1080000"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dirty="0"/>
          </a:p>
        </p:txBody>
      </p:sp>
      <p:sp>
        <p:nvSpPr>
          <p:cNvPr id="23" name="Text Placeholder 12">
            <a:extLst>
              <a:ext uri="{FF2B5EF4-FFF2-40B4-BE49-F238E27FC236}">
                <a16:creationId xmlns:a16="http://schemas.microsoft.com/office/drawing/2014/main" id="{C982936B-2748-4ABB-A427-2815F967A57C}"/>
              </a:ext>
            </a:extLst>
          </p:cNvPr>
          <p:cNvSpPr>
            <a:spLocks noGrp="1"/>
          </p:cNvSpPr>
          <p:nvPr>
            <p:ph type="body" sz="quarter" idx="19" hasCustomPrompt="1"/>
          </p:nvPr>
        </p:nvSpPr>
        <p:spPr>
          <a:xfrm>
            <a:off x="3020898" y="4109394"/>
            <a:ext cx="2952000" cy="612000"/>
          </a:xfrm>
          <a:prstGeom prst="rect">
            <a:avLst/>
          </a:prstGeom>
        </p:spPr>
        <p:txBody>
          <a:bodyPr lIns="0" tIns="0" rIns="0" bIns="0" anchor="b"/>
          <a:lstStyle>
            <a:lvl1pPr marL="0" indent="0">
              <a:lnSpc>
                <a:spcPct val="100000"/>
              </a:lnSpc>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err="1"/>
              <a:t>Name</a:t>
            </a:r>
            <a:r>
              <a:rPr lang="lv-LV" dirty="0"/>
              <a:t> </a:t>
            </a:r>
            <a:r>
              <a:rPr lang="lv-LV" dirty="0" err="1"/>
              <a:t>Surname</a:t>
            </a:r>
            <a:endParaRPr lang="en-US" dirty="0"/>
          </a:p>
        </p:txBody>
      </p:sp>
      <p:sp>
        <p:nvSpPr>
          <p:cNvPr id="25" name="Picture Placeholder 9">
            <a:extLst>
              <a:ext uri="{FF2B5EF4-FFF2-40B4-BE49-F238E27FC236}">
                <a16:creationId xmlns:a16="http://schemas.microsoft.com/office/drawing/2014/main" id="{8A54932E-AB89-48C8-83FB-4A1F5F733C34}"/>
              </a:ext>
            </a:extLst>
          </p:cNvPr>
          <p:cNvSpPr>
            <a:spLocks noGrp="1"/>
          </p:cNvSpPr>
          <p:nvPr>
            <p:ph type="pic" sz="quarter" idx="21"/>
          </p:nvPr>
        </p:nvSpPr>
        <p:spPr>
          <a:xfrm>
            <a:off x="6222852"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dirty="0"/>
          </a:p>
        </p:txBody>
      </p:sp>
      <p:sp>
        <p:nvSpPr>
          <p:cNvPr id="26" name="Text Placeholder 12">
            <a:extLst>
              <a:ext uri="{FF2B5EF4-FFF2-40B4-BE49-F238E27FC236}">
                <a16:creationId xmlns:a16="http://schemas.microsoft.com/office/drawing/2014/main" id="{6E83C8BB-8557-468B-B8B2-5EE2F7FE4EBC}"/>
              </a:ext>
            </a:extLst>
          </p:cNvPr>
          <p:cNvSpPr>
            <a:spLocks noGrp="1"/>
          </p:cNvSpPr>
          <p:nvPr>
            <p:ph type="body" sz="quarter" idx="22" hasCustomPrompt="1"/>
          </p:nvPr>
        </p:nvSpPr>
        <p:spPr>
          <a:xfrm>
            <a:off x="8163750" y="1964443"/>
            <a:ext cx="2988000" cy="614448"/>
          </a:xfrm>
          <a:prstGeom prst="rect">
            <a:avLst/>
          </a:prstGeom>
        </p:spPr>
        <p:txBody>
          <a:bodyPr lIns="0" tIns="0" rIns="0" bIns="0" anchor="b"/>
          <a:lstStyle>
            <a:lvl1pPr marL="0" indent="0">
              <a:lnSpc>
                <a:spcPct val="10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err="1"/>
              <a:t>Name</a:t>
            </a:r>
            <a:r>
              <a:rPr lang="lv-LV" dirty="0"/>
              <a:t> </a:t>
            </a:r>
            <a:r>
              <a:rPr lang="lv-LV" dirty="0" err="1"/>
              <a:t>Surname</a:t>
            </a:r>
            <a:endParaRPr lang="en-US" dirty="0"/>
          </a:p>
        </p:txBody>
      </p:sp>
      <p:sp>
        <p:nvSpPr>
          <p:cNvPr id="28" name="Picture Placeholder 9">
            <a:extLst>
              <a:ext uri="{FF2B5EF4-FFF2-40B4-BE49-F238E27FC236}">
                <a16:creationId xmlns:a16="http://schemas.microsoft.com/office/drawing/2014/main" id="{2B73445B-D8BE-4374-B1AB-A15A656BB7F3}"/>
              </a:ext>
            </a:extLst>
          </p:cNvPr>
          <p:cNvSpPr>
            <a:spLocks noGrp="1"/>
          </p:cNvSpPr>
          <p:nvPr>
            <p:ph type="pic" sz="quarter" idx="24"/>
          </p:nvPr>
        </p:nvSpPr>
        <p:spPr>
          <a:xfrm>
            <a:off x="6222852"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dirty="0"/>
          </a:p>
        </p:txBody>
      </p:sp>
      <p:sp>
        <p:nvSpPr>
          <p:cNvPr id="29" name="Text Placeholder 12">
            <a:extLst>
              <a:ext uri="{FF2B5EF4-FFF2-40B4-BE49-F238E27FC236}">
                <a16:creationId xmlns:a16="http://schemas.microsoft.com/office/drawing/2014/main" id="{E7DCDA1D-9F28-439B-91A2-0590381130BC}"/>
              </a:ext>
            </a:extLst>
          </p:cNvPr>
          <p:cNvSpPr>
            <a:spLocks noGrp="1"/>
          </p:cNvSpPr>
          <p:nvPr>
            <p:ph type="body" sz="quarter" idx="25" hasCustomPrompt="1"/>
          </p:nvPr>
        </p:nvSpPr>
        <p:spPr>
          <a:xfrm>
            <a:off x="8163750" y="4106946"/>
            <a:ext cx="2988000" cy="614448"/>
          </a:xfrm>
          <a:prstGeom prst="rect">
            <a:avLst/>
          </a:prstGeom>
        </p:spPr>
        <p:txBody>
          <a:bodyPr lIns="0" tIns="0" rIns="0" bIns="0" anchor="b"/>
          <a:lstStyle>
            <a:lvl1pPr marL="0" indent="0">
              <a:lnSpc>
                <a:spcPct val="100000"/>
              </a:lnSpc>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err="1"/>
              <a:t>Name</a:t>
            </a:r>
            <a:r>
              <a:rPr lang="lv-LV" dirty="0"/>
              <a:t> </a:t>
            </a:r>
            <a:r>
              <a:rPr lang="lv-LV" dirty="0" err="1"/>
              <a:t>Surname</a:t>
            </a:r>
            <a:endParaRPr lang="en-US" dirty="0"/>
          </a:p>
        </p:txBody>
      </p:sp>
      <p:sp>
        <p:nvSpPr>
          <p:cNvPr id="15" name="Text Placeholder 12">
            <a:extLst>
              <a:ext uri="{FF2B5EF4-FFF2-40B4-BE49-F238E27FC236}">
                <a16:creationId xmlns:a16="http://schemas.microsoft.com/office/drawing/2014/main" id="{5E9673EC-FEEF-4285-97BB-505FEA040067}"/>
              </a:ext>
            </a:extLst>
          </p:cNvPr>
          <p:cNvSpPr>
            <a:spLocks noGrp="1"/>
          </p:cNvSpPr>
          <p:nvPr>
            <p:ph type="body" sz="quarter" idx="26" hasCustomPrompt="1"/>
          </p:nvPr>
        </p:nvSpPr>
        <p:spPr>
          <a:xfrm>
            <a:off x="8163750" y="2676473"/>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err="1"/>
              <a:t>Title</a:t>
            </a:r>
            <a:br>
              <a:rPr lang="en-US" dirty="0"/>
            </a:br>
            <a:r>
              <a:rPr lang="en-US" dirty="0" err="1"/>
              <a:t>xxx.xxx@cobalt.legal</a:t>
            </a:r>
            <a:br>
              <a:rPr lang="en-US" dirty="0"/>
            </a:br>
            <a:r>
              <a:rPr lang="et-EE" dirty="0"/>
              <a:t>+37</a:t>
            </a:r>
            <a:r>
              <a:rPr lang="en-US" dirty="0"/>
              <a:t>x xxx </a:t>
            </a:r>
            <a:r>
              <a:rPr lang="en-US" dirty="0" err="1"/>
              <a:t>xxxx</a:t>
            </a:r>
            <a:endParaRPr lang="et-EE" dirty="0"/>
          </a:p>
        </p:txBody>
      </p:sp>
      <p:sp>
        <p:nvSpPr>
          <p:cNvPr id="16" name="Text Placeholder 12">
            <a:extLst>
              <a:ext uri="{FF2B5EF4-FFF2-40B4-BE49-F238E27FC236}">
                <a16:creationId xmlns:a16="http://schemas.microsoft.com/office/drawing/2014/main" id="{A013000D-2275-4106-AA9A-C6B5759F3E65}"/>
              </a:ext>
            </a:extLst>
          </p:cNvPr>
          <p:cNvSpPr>
            <a:spLocks noGrp="1"/>
          </p:cNvSpPr>
          <p:nvPr>
            <p:ph type="body" sz="quarter" idx="27" hasCustomPrompt="1"/>
          </p:nvPr>
        </p:nvSpPr>
        <p:spPr>
          <a:xfrm>
            <a:off x="3021553" y="4825037"/>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err="1"/>
              <a:t>Title</a:t>
            </a:r>
            <a:br>
              <a:rPr lang="en-US" dirty="0"/>
            </a:br>
            <a:r>
              <a:rPr lang="en-US" dirty="0" err="1"/>
              <a:t>xxx.xxx@cobalt.legal</a:t>
            </a:r>
            <a:br>
              <a:rPr lang="en-US" dirty="0"/>
            </a:br>
            <a:r>
              <a:rPr lang="et-EE" dirty="0"/>
              <a:t>+37</a:t>
            </a:r>
            <a:r>
              <a:rPr lang="en-US" dirty="0"/>
              <a:t>x xxx </a:t>
            </a:r>
            <a:r>
              <a:rPr lang="en-US" dirty="0" err="1"/>
              <a:t>xxxx</a:t>
            </a:r>
            <a:endParaRPr lang="et-EE" dirty="0"/>
          </a:p>
        </p:txBody>
      </p:sp>
      <p:sp>
        <p:nvSpPr>
          <p:cNvPr id="17" name="Text Placeholder 12">
            <a:extLst>
              <a:ext uri="{FF2B5EF4-FFF2-40B4-BE49-F238E27FC236}">
                <a16:creationId xmlns:a16="http://schemas.microsoft.com/office/drawing/2014/main" id="{C74B0D0A-B5B1-4D46-9A55-640340BCC262}"/>
              </a:ext>
            </a:extLst>
          </p:cNvPr>
          <p:cNvSpPr>
            <a:spLocks noGrp="1"/>
          </p:cNvSpPr>
          <p:nvPr>
            <p:ph type="body" sz="quarter" idx="28" hasCustomPrompt="1"/>
          </p:nvPr>
        </p:nvSpPr>
        <p:spPr>
          <a:xfrm>
            <a:off x="8163750" y="4825037"/>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err="1"/>
              <a:t>Title</a:t>
            </a:r>
            <a:br>
              <a:rPr lang="en-US" dirty="0"/>
            </a:br>
            <a:r>
              <a:rPr lang="en-US" dirty="0" err="1"/>
              <a:t>xxx.xxx@cobalt.legal</a:t>
            </a:r>
            <a:br>
              <a:rPr lang="en-US" dirty="0"/>
            </a:br>
            <a:r>
              <a:rPr lang="et-EE" dirty="0"/>
              <a:t>+37</a:t>
            </a:r>
            <a:r>
              <a:rPr lang="en-US" dirty="0"/>
              <a:t>x xxx </a:t>
            </a:r>
            <a:r>
              <a:rPr lang="en-US" dirty="0" err="1"/>
              <a:t>xxxx</a:t>
            </a:r>
            <a:endParaRPr lang="et-EE" dirty="0"/>
          </a:p>
        </p:txBody>
      </p:sp>
      <p:sp>
        <p:nvSpPr>
          <p:cNvPr id="19" name="Title Placeholder 1">
            <a:extLst>
              <a:ext uri="{FF2B5EF4-FFF2-40B4-BE49-F238E27FC236}">
                <a16:creationId xmlns:a16="http://schemas.microsoft.com/office/drawing/2014/main" id="{7E1CFF2A-E1B7-424A-B142-7A998CFACE7C}"/>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7418252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eam 4 people whit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080000"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dirty="0"/>
          </a:p>
        </p:txBody>
      </p:sp>
      <p:sp>
        <p:nvSpPr>
          <p:cNvPr id="11" name="Text Placeholder 12"/>
          <p:cNvSpPr>
            <a:spLocks noGrp="1"/>
          </p:cNvSpPr>
          <p:nvPr>
            <p:ph type="body" sz="quarter" idx="12" hasCustomPrompt="1"/>
          </p:nvPr>
        </p:nvSpPr>
        <p:spPr>
          <a:xfrm>
            <a:off x="3021553" y="1968115"/>
            <a:ext cx="2988000" cy="612000"/>
          </a:xfrm>
          <a:prstGeom prst="rect">
            <a:avLst/>
          </a:prstGeom>
        </p:spPr>
        <p:txBody>
          <a:bodyPr lIns="0" tIns="0" rIns="0" bIns="0" anchor="b"/>
          <a:lstStyle>
            <a:lvl1pPr marL="0" indent="0">
              <a:lnSpc>
                <a:spcPct val="10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a:t>Vārds, uzvārds</a:t>
            </a:r>
            <a:endParaRPr lang="en-US" dirty="0"/>
          </a:p>
        </p:txBody>
      </p:sp>
      <p:sp>
        <p:nvSpPr>
          <p:cNvPr id="12" name="Text Placeholder 12"/>
          <p:cNvSpPr>
            <a:spLocks noGrp="1"/>
          </p:cNvSpPr>
          <p:nvPr>
            <p:ph type="body" sz="quarter" idx="13" hasCustomPrompt="1"/>
          </p:nvPr>
        </p:nvSpPr>
        <p:spPr>
          <a:xfrm>
            <a:off x="3021553" y="2676473"/>
            <a:ext cx="2988000" cy="738664"/>
          </a:xfrm>
          <a:prstGeom prst="rect">
            <a:avLst/>
          </a:prstGeom>
        </p:spPr>
        <p:txBody>
          <a:bodyPr lIns="0" tIns="0" rIns="0" bIns="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a:t>Amats</a:t>
            </a:r>
            <a:br>
              <a:rPr lang="en-US" dirty="0"/>
            </a:br>
            <a:r>
              <a:rPr lang="en-US" dirty="0" err="1"/>
              <a:t>xxx.xxx@cobalt.legal</a:t>
            </a:r>
            <a:br>
              <a:rPr lang="en-US" dirty="0"/>
            </a:br>
            <a:r>
              <a:rPr lang="et-EE" dirty="0"/>
              <a:t>+37</a:t>
            </a:r>
            <a:r>
              <a:rPr lang="en-US" dirty="0"/>
              <a:t>x xxx </a:t>
            </a:r>
            <a:r>
              <a:rPr lang="en-US" dirty="0" err="1"/>
              <a:t>xxxx</a:t>
            </a:r>
            <a:endParaRPr lang="et-EE" dirty="0"/>
          </a:p>
        </p:txBody>
      </p:sp>
      <p:sp>
        <p:nvSpPr>
          <p:cNvPr id="22" name="Picture Placeholder 9">
            <a:extLst>
              <a:ext uri="{FF2B5EF4-FFF2-40B4-BE49-F238E27FC236}">
                <a16:creationId xmlns:a16="http://schemas.microsoft.com/office/drawing/2014/main" id="{36182F5C-F251-4243-B3B5-BBAEF6D7AFB3}"/>
              </a:ext>
            </a:extLst>
          </p:cNvPr>
          <p:cNvSpPr>
            <a:spLocks noGrp="1"/>
          </p:cNvSpPr>
          <p:nvPr>
            <p:ph type="pic" sz="quarter" idx="18"/>
          </p:nvPr>
        </p:nvSpPr>
        <p:spPr>
          <a:xfrm>
            <a:off x="1080000"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dirty="0"/>
          </a:p>
        </p:txBody>
      </p:sp>
      <p:sp>
        <p:nvSpPr>
          <p:cNvPr id="23" name="Text Placeholder 12">
            <a:extLst>
              <a:ext uri="{FF2B5EF4-FFF2-40B4-BE49-F238E27FC236}">
                <a16:creationId xmlns:a16="http://schemas.microsoft.com/office/drawing/2014/main" id="{C982936B-2748-4ABB-A427-2815F967A57C}"/>
              </a:ext>
            </a:extLst>
          </p:cNvPr>
          <p:cNvSpPr>
            <a:spLocks noGrp="1"/>
          </p:cNvSpPr>
          <p:nvPr>
            <p:ph type="body" sz="quarter" idx="19" hasCustomPrompt="1"/>
          </p:nvPr>
        </p:nvSpPr>
        <p:spPr>
          <a:xfrm>
            <a:off x="3020898" y="4109394"/>
            <a:ext cx="2952000" cy="612000"/>
          </a:xfrm>
          <a:prstGeom prst="rect">
            <a:avLst/>
          </a:prstGeom>
        </p:spPr>
        <p:txBody>
          <a:bodyPr lIns="0" tIns="0" rIns="0" bIns="0" anchor="b"/>
          <a:lstStyle>
            <a:lvl1pPr marL="0" indent="0">
              <a:lnSpc>
                <a:spcPct val="100000"/>
              </a:lnSpc>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a:t>Vārds, uzvārds</a:t>
            </a:r>
            <a:endParaRPr lang="en-US" dirty="0"/>
          </a:p>
        </p:txBody>
      </p:sp>
      <p:sp>
        <p:nvSpPr>
          <p:cNvPr id="25" name="Picture Placeholder 9">
            <a:extLst>
              <a:ext uri="{FF2B5EF4-FFF2-40B4-BE49-F238E27FC236}">
                <a16:creationId xmlns:a16="http://schemas.microsoft.com/office/drawing/2014/main" id="{8A54932E-AB89-48C8-83FB-4A1F5F733C34}"/>
              </a:ext>
            </a:extLst>
          </p:cNvPr>
          <p:cNvSpPr>
            <a:spLocks noGrp="1"/>
          </p:cNvSpPr>
          <p:nvPr>
            <p:ph type="pic" sz="quarter" idx="21"/>
          </p:nvPr>
        </p:nvSpPr>
        <p:spPr>
          <a:xfrm>
            <a:off x="6222852" y="1696027"/>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dirty="0"/>
          </a:p>
        </p:txBody>
      </p:sp>
      <p:sp>
        <p:nvSpPr>
          <p:cNvPr id="26" name="Text Placeholder 12">
            <a:extLst>
              <a:ext uri="{FF2B5EF4-FFF2-40B4-BE49-F238E27FC236}">
                <a16:creationId xmlns:a16="http://schemas.microsoft.com/office/drawing/2014/main" id="{6E83C8BB-8557-468B-B8B2-5EE2F7FE4EBC}"/>
              </a:ext>
            </a:extLst>
          </p:cNvPr>
          <p:cNvSpPr>
            <a:spLocks noGrp="1"/>
          </p:cNvSpPr>
          <p:nvPr>
            <p:ph type="body" sz="quarter" idx="22" hasCustomPrompt="1"/>
          </p:nvPr>
        </p:nvSpPr>
        <p:spPr>
          <a:xfrm>
            <a:off x="8163750" y="1964443"/>
            <a:ext cx="2988000" cy="614448"/>
          </a:xfrm>
          <a:prstGeom prst="rect">
            <a:avLst/>
          </a:prstGeom>
        </p:spPr>
        <p:txBody>
          <a:bodyPr lIns="0" tIns="0" rIns="0" bIns="0" anchor="b"/>
          <a:lstStyle>
            <a:lvl1pPr marL="0" indent="0">
              <a:lnSpc>
                <a:spcPct val="100000"/>
              </a:lnSpc>
              <a:spcBef>
                <a:spcPts val="0"/>
              </a:spcBef>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a:t>Vārds, uzvārds</a:t>
            </a:r>
            <a:endParaRPr lang="en-US" dirty="0"/>
          </a:p>
        </p:txBody>
      </p:sp>
      <p:sp>
        <p:nvSpPr>
          <p:cNvPr id="28" name="Picture Placeholder 9">
            <a:extLst>
              <a:ext uri="{FF2B5EF4-FFF2-40B4-BE49-F238E27FC236}">
                <a16:creationId xmlns:a16="http://schemas.microsoft.com/office/drawing/2014/main" id="{2B73445B-D8BE-4374-B1AB-A15A656BB7F3}"/>
              </a:ext>
            </a:extLst>
          </p:cNvPr>
          <p:cNvSpPr>
            <a:spLocks noGrp="1"/>
          </p:cNvSpPr>
          <p:nvPr>
            <p:ph type="pic" sz="quarter" idx="24"/>
          </p:nvPr>
        </p:nvSpPr>
        <p:spPr>
          <a:xfrm>
            <a:off x="6222852" y="3863641"/>
            <a:ext cx="1813380" cy="1812026"/>
          </a:xfrm>
          <a:prstGeom prst="ellipse">
            <a:avLst/>
          </a:prstGeom>
          <a:solidFill>
            <a:schemeClr val="bg2"/>
          </a:solidFill>
        </p:spPr>
        <p:txBody>
          <a:bodyPr/>
          <a:lstStyle>
            <a:lvl1pPr marL="0" indent="0" algn="ctr">
              <a:buNone/>
              <a:defRPr sz="1800" b="0" i="0">
                <a:solidFill>
                  <a:schemeClr val="bg1"/>
                </a:solidFill>
                <a:latin typeface="+mn-lt"/>
                <a:ea typeface="Roboto" charset="0"/>
                <a:cs typeface="Roboto" charset="0"/>
              </a:defRPr>
            </a:lvl1pPr>
          </a:lstStyle>
          <a:p>
            <a:endParaRPr lang="en-US" dirty="0"/>
          </a:p>
        </p:txBody>
      </p:sp>
      <p:sp>
        <p:nvSpPr>
          <p:cNvPr id="29" name="Text Placeholder 12">
            <a:extLst>
              <a:ext uri="{FF2B5EF4-FFF2-40B4-BE49-F238E27FC236}">
                <a16:creationId xmlns:a16="http://schemas.microsoft.com/office/drawing/2014/main" id="{E7DCDA1D-9F28-439B-91A2-0590381130BC}"/>
              </a:ext>
            </a:extLst>
          </p:cNvPr>
          <p:cNvSpPr>
            <a:spLocks noGrp="1"/>
          </p:cNvSpPr>
          <p:nvPr>
            <p:ph type="body" sz="quarter" idx="25" hasCustomPrompt="1"/>
          </p:nvPr>
        </p:nvSpPr>
        <p:spPr>
          <a:xfrm>
            <a:off x="8163750" y="4106946"/>
            <a:ext cx="2988000" cy="614448"/>
          </a:xfrm>
          <a:prstGeom prst="rect">
            <a:avLst/>
          </a:prstGeom>
        </p:spPr>
        <p:txBody>
          <a:bodyPr lIns="0" tIns="0" rIns="0" bIns="0" anchor="b"/>
          <a:lstStyle>
            <a:lvl1pPr marL="0" indent="0">
              <a:lnSpc>
                <a:spcPct val="100000"/>
              </a:lnSpc>
              <a:buNone/>
              <a:defRPr sz="2000" b="1" i="0">
                <a:solidFill>
                  <a:srgbClr val="004899"/>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a:t>Vārds, uzvārds</a:t>
            </a:r>
            <a:endParaRPr lang="en-US" dirty="0"/>
          </a:p>
        </p:txBody>
      </p:sp>
      <p:sp>
        <p:nvSpPr>
          <p:cNvPr id="15" name="Text Placeholder 12">
            <a:extLst>
              <a:ext uri="{FF2B5EF4-FFF2-40B4-BE49-F238E27FC236}">
                <a16:creationId xmlns:a16="http://schemas.microsoft.com/office/drawing/2014/main" id="{5E9673EC-FEEF-4285-97BB-505FEA040067}"/>
              </a:ext>
            </a:extLst>
          </p:cNvPr>
          <p:cNvSpPr>
            <a:spLocks noGrp="1"/>
          </p:cNvSpPr>
          <p:nvPr>
            <p:ph type="body" sz="quarter" idx="26" hasCustomPrompt="1"/>
          </p:nvPr>
        </p:nvSpPr>
        <p:spPr>
          <a:xfrm>
            <a:off x="8163750" y="2676473"/>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a:t>Amats</a:t>
            </a:r>
            <a:br>
              <a:rPr lang="en-US" dirty="0"/>
            </a:br>
            <a:r>
              <a:rPr lang="en-US" dirty="0" err="1"/>
              <a:t>xxx.xxx@cobalt.legal</a:t>
            </a:r>
            <a:br>
              <a:rPr lang="en-US" dirty="0"/>
            </a:br>
            <a:r>
              <a:rPr lang="et-EE" dirty="0"/>
              <a:t>+37</a:t>
            </a:r>
            <a:r>
              <a:rPr lang="en-US" dirty="0"/>
              <a:t>x xxx </a:t>
            </a:r>
            <a:r>
              <a:rPr lang="en-US" dirty="0" err="1"/>
              <a:t>xxxx</a:t>
            </a:r>
            <a:endParaRPr lang="et-EE" dirty="0"/>
          </a:p>
        </p:txBody>
      </p:sp>
      <p:sp>
        <p:nvSpPr>
          <p:cNvPr id="16" name="Text Placeholder 12">
            <a:extLst>
              <a:ext uri="{FF2B5EF4-FFF2-40B4-BE49-F238E27FC236}">
                <a16:creationId xmlns:a16="http://schemas.microsoft.com/office/drawing/2014/main" id="{A013000D-2275-4106-AA9A-C6B5759F3E65}"/>
              </a:ext>
            </a:extLst>
          </p:cNvPr>
          <p:cNvSpPr>
            <a:spLocks noGrp="1"/>
          </p:cNvSpPr>
          <p:nvPr>
            <p:ph type="body" sz="quarter" idx="27" hasCustomPrompt="1"/>
          </p:nvPr>
        </p:nvSpPr>
        <p:spPr>
          <a:xfrm>
            <a:off x="3021553" y="4825037"/>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a:t>Amats</a:t>
            </a:r>
            <a:br>
              <a:rPr lang="en-US" dirty="0"/>
            </a:br>
            <a:r>
              <a:rPr lang="en-US" dirty="0" err="1"/>
              <a:t>xxx.xxx@cobalt.legal</a:t>
            </a:r>
            <a:br>
              <a:rPr lang="en-US" dirty="0"/>
            </a:br>
            <a:r>
              <a:rPr lang="et-EE" dirty="0"/>
              <a:t>+37</a:t>
            </a:r>
            <a:r>
              <a:rPr lang="en-US" dirty="0"/>
              <a:t>x xxx </a:t>
            </a:r>
            <a:r>
              <a:rPr lang="en-US" dirty="0" err="1"/>
              <a:t>xxxx</a:t>
            </a:r>
            <a:endParaRPr lang="et-EE" dirty="0"/>
          </a:p>
        </p:txBody>
      </p:sp>
      <p:sp>
        <p:nvSpPr>
          <p:cNvPr id="17" name="Text Placeholder 12">
            <a:extLst>
              <a:ext uri="{FF2B5EF4-FFF2-40B4-BE49-F238E27FC236}">
                <a16:creationId xmlns:a16="http://schemas.microsoft.com/office/drawing/2014/main" id="{C74B0D0A-B5B1-4D46-9A55-640340BCC262}"/>
              </a:ext>
            </a:extLst>
          </p:cNvPr>
          <p:cNvSpPr>
            <a:spLocks noGrp="1"/>
          </p:cNvSpPr>
          <p:nvPr>
            <p:ph type="body" sz="quarter" idx="28" hasCustomPrompt="1"/>
          </p:nvPr>
        </p:nvSpPr>
        <p:spPr>
          <a:xfrm>
            <a:off x="8163750" y="4825037"/>
            <a:ext cx="2988000" cy="738664"/>
          </a:xfrm>
          <a:prstGeom prst="rect">
            <a:avLst/>
          </a:prstGeom>
        </p:spPr>
        <p:txBody>
          <a:bodyPr lIns="0" tIns="0" rIns="0" bIns="0">
            <a:spAutoFit/>
          </a:bodyPr>
          <a:lstStyle>
            <a:lvl1pPr marL="0" indent="0">
              <a:lnSpc>
                <a:spcPct val="100000"/>
              </a:lnSpc>
              <a:spcBef>
                <a:spcPts val="0"/>
              </a:spcBef>
              <a:buNone/>
              <a:defRPr sz="1600" b="0" i="0">
                <a:solidFill>
                  <a:srgbClr val="000000"/>
                </a:solidFill>
                <a:latin typeface="+mn-lt"/>
                <a:ea typeface="Roboto" charset="0"/>
                <a:cs typeface="Roboto" charset="0"/>
              </a:defRPr>
            </a:lvl1pPr>
            <a:lvl2pPr marL="457200" indent="0">
              <a:buNone/>
              <a:defRPr sz="2000" b="0" i="0">
                <a:solidFill>
                  <a:schemeClr val="bg1"/>
                </a:solidFill>
                <a:latin typeface="Roboto" charset="0"/>
                <a:ea typeface="Roboto" charset="0"/>
                <a:cs typeface="Roboto" charset="0"/>
              </a:defRPr>
            </a:lvl2pPr>
            <a:lvl3pPr marL="914400" indent="0">
              <a:buNone/>
              <a:defRPr sz="2000" b="0" i="0">
                <a:solidFill>
                  <a:schemeClr val="bg1"/>
                </a:solidFill>
                <a:latin typeface="Roboto" charset="0"/>
                <a:ea typeface="Roboto" charset="0"/>
                <a:cs typeface="Roboto" charset="0"/>
              </a:defRPr>
            </a:lvl3pPr>
            <a:lvl4pPr marL="1371600" indent="0">
              <a:buNone/>
              <a:defRPr sz="2000" b="0" i="0">
                <a:solidFill>
                  <a:schemeClr val="bg1"/>
                </a:solidFill>
                <a:latin typeface="Roboto" charset="0"/>
                <a:ea typeface="Roboto" charset="0"/>
                <a:cs typeface="Roboto" charset="0"/>
              </a:defRPr>
            </a:lvl4pPr>
            <a:lvl5pPr marL="1828800" indent="0">
              <a:buNone/>
              <a:defRPr sz="2000" b="0" i="0">
                <a:solidFill>
                  <a:schemeClr val="bg1"/>
                </a:solidFill>
                <a:latin typeface="Roboto" charset="0"/>
                <a:ea typeface="Roboto" charset="0"/>
                <a:cs typeface="Roboto" charset="0"/>
              </a:defRPr>
            </a:lvl5pPr>
          </a:lstStyle>
          <a:p>
            <a:pPr lvl="0"/>
            <a:r>
              <a:rPr lang="lv-LV" dirty="0"/>
              <a:t>Amats</a:t>
            </a:r>
            <a:br>
              <a:rPr lang="en-US" dirty="0"/>
            </a:br>
            <a:r>
              <a:rPr lang="en-US" dirty="0" err="1"/>
              <a:t>xxx.xxx@cobalt.legal</a:t>
            </a:r>
            <a:br>
              <a:rPr lang="en-US" dirty="0"/>
            </a:br>
            <a:r>
              <a:rPr lang="et-EE" dirty="0"/>
              <a:t>+37</a:t>
            </a:r>
            <a:r>
              <a:rPr lang="en-US" dirty="0"/>
              <a:t>x xxx </a:t>
            </a:r>
            <a:r>
              <a:rPr lang="en-US" dirty="0" err="1"/>
              <a:t>xxxx</a:t>
            </a:r>
            <a:endParaRPr lang="et-EE" dirty="0"/>
          </a:p>
        </p:txBody>
      </p:sp>
      <p:sp>
        <p:nvSpPr>
          <p:cNvPr id="19" name="Title Placeholder 1">
            <a:extLst>
              <a:ext uri="{FF2B5EF4-FFF2-40B4-BE49-F238E27FC236}">
                <a16:creationId xmlns:a16="http://schemas.microsoft.com/office/drawing/2014/main" id="{7E1CFF2A-E1B7-424A-B142-7A998CFACE7C}"/>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263655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m 4 people">
    <p:spTree>
      <p:nvGrpSpPr>
        <p:cNvPr id="1" name=""/>
        <p:cNvGrpSpPr/>
        <p:nvPr/>
      </p:nvGrpSpPr>
      <p:grpSpPr>
        <a:xfrm>
          <a:off x="0" y="0"/>
          <a:ext cx="0" cy="0"/>
          <a:chOff x="0" y="0"/>
          <a:chExt cx="0" cy="0"/>
        </a:xfrm>
      </p:grpSpPr>
      <p:sp>
        <p:nvSpPr>
          <p:cNvPr id="8" name="Picture Placeholder 9"/>
          <p:cNvSpPr>
            <a:spLocks noGrp="1"/>
          </p:cNvSpPr>
          <p:nvPr>
            <p:ph type="pic" sz="quarter" idx="10"/>
          </p:nvPr>
        </p:nvSpPr>
        <p:spPr>
          <a:xfrm>
            <a:off x="1705531" y="2095021"/>
            <a:ext cx="1372775" cy="1371750"/>
          </a:xfrm>
          <a:prstGeom prst="ellipse">
            <a:avLst/>
          </a:prstGeom>
          <a:solidFill>
            <a:schemeClr val="bg2"/>
          </a:solidFill>
        </p:spPr>
        <p:txBody>
          <a:bodyPr/>
          <a:lstStyle>
            <a:lvl1pPr marL="0" indent="0">
              <a:buNone/>
              <a:defRPr sz="1800" b="0" i="0">
                <a:solidFill>
                  <a:schemeClr val="bg1"/>
                </a:solidFill>
                <a:latin typeface="+mn-lt"/>
                <a:ea typeface="Roboto" charset="0"/>
                <a:cs typeface="Roboto" charset="0"/>
              </a:defRPr>
            </a:lvl1pPr>
          </a:lstStyle>
          <a:p>
            <a:endParaRPr lang="en-US" dirty="0"/>
          </a:p>
        </p:txBody>
      </p:sp>
      <p:sp>
        <p:nvSpPr>
          <p:cNvPr id="9" name="Text Placeholder 24"/>
          <p:cNvSpPr>
            <a:spLocks noGrp="1"/>
          </p:cNvSpPr>
          <p:nvPr>
            <p:ph type="body" sz="quarter" idx="14" hasCustomPrompt="1"/>
          </p:nvPr>
        </p:nvSpPr>
        <p:spPr>
          <a:xfrm>
            <a:off x="1088362" y="3915805"/>
            <a:ext cx="2412000" cy="1333500"/>
          </a:xfrm>
          <a:prstGeom prst="rect">
            <a:avLst/>
          </a:prstGeom>
        </p:spPr>
        <p:txBody>
          <a:bodyPr lIns="0" tIns="0" rIns="0" bIns="0"/>
          <a:lstStyle>
            <a:lvl1pPr marL="0" indent="0" algn="ctr">
              <a:lnSpc>
                <a:spcPct val="100000"/>
              </a:lnSpc>
              <a:spcBef>
                <a:spcPts val="0"/>
              </a:spcBef>
              <a:buNone/>
              <a:defRPr sz="1200" b="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a:t>Department and title in department</a:t>
            </a:r>
            <a:br>
              <a:rPr lang="en-GB" noProof="0" dirty="0"/>
            </a:br>
            <a:r>
              <a:rPr lang="en-GB" noProof="0" dirty="0"/>
              <a:t>xxx.xxx@cobalt.legal</a:t>
            </a:r>
            <a:br>
              <a:rPr lang="en-GB" noProof="0" dirty="0"/>
            </a:br>
            <a:r>
              <a:rPr lang="en-GB" noProof="0" dirty="0"/>
              <a:t>+37x xxx </a:t>
            </a:r>
            <a:r>
              <a:rPr lang="en-GB" noProof="0" dirty="0" err="1"/>
              <a:t>xxxx</a:t>
            </a:r>
            <a:endParaRPr lang="en-GB" noProof="0" dirty="0"/>
          </a:p>
        </p:txBody>
      </p:sp>
      <p:sp>
        <p:nvSpPr>
          <p:cNvPr id="10" name="Text Placeholder 24"/>
          <p:cNvSpPr>
            <a:spLocks noGrp="1"/>
          </p:cNvSpPr>
          <p:nvPr>
            <p:ph type="body" sz="quarter" idx="15" hasCustomPrompt="1"/>
          </p:nvPr>
        </p:nvSpPr>
        <p:spPr>
          <a:xfrm>
            <a:off x="1080000" y="3583707"/>
            <a:ext cx="2412000" cy="215960"/>
          </a:xfrm>
          <a:prstGeom prst="rect">
            <a:avLst/>
          </a:prstGeom>
        </p:spPr>
        <p:txBody>
          <a:bodyPr lIns="0" tIns="0" rIns="0" bIns="0" anchor="ctr"/>
          <a:lstStyle>
            <a:lvl1pPr marL="0" indent="0" algn="ctr">
              <a:lnSpc>
                <a:spcPct val="100000"/>
              </a:lnSpc>
              <a:spcBef>
                <a:spcPts val="0"/>
              </a:spcBef>
              <a:buNone/>
              <a:defRPr sz="16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Name Surname</a:t>
            </a:r>
          </a:p>
        </p:txBody>
      </p:sp>
      <p:sp>
        <p:nvSpPr>
          <p:cNvPr id="11" name="Picture Placeholder 9"/>
          <p:cNvSpPr>
            <a:spLocks noGrp="1"/>
          </p:cNvSpPr>
          <p:nvPr>
            <p:ph type="pic" sz="quarter" idx="16"/>
          </p:nvPr>
        </p:nvSpPr>
        <p:spPr>
          <a:xfrm>
            <a:off x="4189141" y="2095021"/>
            <a:ext cx="1372775" cy="1371750"/>
          </a:xfrm>
          <a:prstGeom prst="ellipse">
            <a:avLst/>
          </a:prstGeom>
          <a:solidFill>
            <a:schemeClr val="bg2"/>
          </a:solidFill>
        </p:spPr>
        <p:txBody>
          <a:bodyPr/>
          <a:lstStyle>
            <a:lvl1pPr marL="0" indent="0">
              <a:buNone/>
              <a:defRPr sz="1800" b="0" i="0">
                <a:solidFill>
                  <a:schemeClr val="bg1"/>
                </a:solidFill>
                <a:latin typeface="+mn-lt"/>
                <a:ea typeface="Roboto" charset="0"/>
                <a:cs typeface="Roboto" charset="0"/>
              </a:defRPr>
            </a:lvl1pPr>
          </a:lstStyle>
          <a:p>
            <a:endParaRPr lang="en-US" dirty="0"/>
          </a:p>
        </p:txBody>
      </p:sp>
      <p:sp>
        <p:nvSpPr>
          <p:cNvPr id="12" name="Text Placeholder 24"/>
          <p:cNvSpPr>
            <a:spLocks noGrp="1"/>
          </p:cNvSpPr>
          <p:nvPr>
            <p:ph type="body" sz="quarter" idx="17" hasCustomPrompt="1"/>
          </p:nvPr>
        </p:nvSpPr>
        <p:spPr>
          <a:xfrm>
            <a:off x="3633562" y="3915805"/>
            <a:ext cx="2412000" cy="1333500"/>
          </a:xfrm>
          <a:prstGeom prst="rect">
            <a:avLst/>
          </a:prstGeom>
        </p:spPr>
        <p:txBody>
          <a:bodyPr lIns="0" tIns="0" rIns="0" bIns="0"/>
          <a:lstStyle>
            <a:lvl1pPr marL="0" indent="0" algn="ctr">
              <a:lnSpc>
                <a:spcPct val="100000"/>
              </a:lnSpc>
              <a:spcBef>
                <a:spcPts val="0"/>
              </a:spcBef>
              <a:buNone/>
              <a:defRPr sz="1200" b="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a:t>Department and title in department</a:t>
            </a:r>
            <a:br>
              <a:rPr lang="en-GB" noProof="0" dirty="0"/>
            </a:br>
            <a:r>
              <a:rPr lang="en-GB" noProof="0" dirty="0"/>
              <a:t>xxx.xxx@cobalt.legal</a:t>
            </a:r>
            <a:br>
              <a:rPr lang="en-GB" noProof="0" dirty="0"/>
            </a:br>
            <a:r>
              <a:rPr lang="en-GB" noProof="0" dirty="0"/>
              <a:t>+37x xxx </a:t>
            </a:r>
            <a:r>
              <a:rPr lang="en-GB" noProof="0" dirty="0" err="1"/>
              <a:t>xxxx</a:t>
            </a:r>
            <a:endParaRPr lang="en-GB" noProof="0" dirty="0"/>
          </a:p>
        </p:txBody>
      </p:sp>
      <p:sp>
        <p:nvSpPr>
          <p:cNvPr id="13" name="Text Placeholder 24"/>
          <p:cNvSpPr>
            <a:spLocks noGrp="1"/>
          </p:cNvSpPr>
          <p:nvPr>
            <p:ph type="body" sz="quarter" idx="18" hasCustomPrompt="1"/>
          </p:nvPr>
        </p:nvSpPr>
        <p:spPr>
          <a:xfrm>
            <a:off x="3624037" y="3583308"/>
            <a:ext cx="2412000" cy="215960"/>
          </a:xfrm>
          <a:prstGeom prst="rect">
            <a:avLst/>
          </a:prstGeom>
        </p:spPr>
        <p:txBody>
          <a:bodyPr lIns="0" tIns="0" rIns="0" bIns="0" anchor="ctr"/>
          <a:lstStyle>
            <a:lvl1pPr marL="0" indent="0" algn="ctr">
              <a:lnSpc>
                <a:spcPct val="100000"/>
              </a:lnSpc>
              <a:spcBef>
                <a:spcPts val="0"/>
              </a:spcBef>
              <a:buNone/>
              <a:defRPr sz="16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Name Surname</a:t>
            </a:r>
          </a:p>
        </p:txBody>
      </p:sp>
      <p:sp>
        <p:nvSpPr>
          <p:cNvPr id="14" name="Picture Placeholder 9"/>
          <p:cNvSpPr>
            <a:spLocks noGrp="1"/>
          </p:cNvSpPr>
          <p:nvPr>
            <p:ph type="pic" sz="quarter" idx="19"/>
          </p:nvPr>
        </p:nvSpPr>
        <p:spPr>
          <a:xfrm>
            <a:off x="6666752" y="2083464"/>
            <a:ext cx="1372775" cy="1371750"/>
          </a:xfrm>
          <a:prstGeom prst="ellipse">
            <a:avLst/>
          </a:prstGeom>
          <a:solidFill>
            <a:schemeClr val="bg2"/>
          </a:solidFill>
        </p:spPr>
        <p:txBody>
          <a:bodyPr/>
          <a:lstStyle>
            <a:lvl1pPr marL="0" indent="0">
              <a:buNone/>
              <a:defRPr sz="1800" b="0" i="0">
                <a:solidFill>
                  <a:schemeClr val="bg1"/>
                </a:solidFill>
                <a:latin typeface="+mn-lt"/>
                <a:ea typeface="Roboto" charset="0"/>
                <a:cs typeface="Roboto" charset="0"/>
              </a:defRPr>
            </a:lvl1pPr>
          </a:lstStyle>
          <a:p>
            <a:endParaRPr lang="en-US" dirty="0"/>
          </a:p>
        </p:txBody>
      </p:sp>
      <p:sp>
        <p:nvSpPr>
          <p:cNvPr id="15" name="Text Placeholder 24"/>
          <p:cNvSpPr>
            <a:spLocks noGrp="1"/>
          </p:cNvSpPr>
          <p:nvPr>
            <p:ph type="body" sz="quarter" idx="20" hasCustomPrompt="1"/>
          </p:nvPr>
        </p:nvSpPr>
        <p:spPr>
          <a:xfrm>
            <a:off x="6177600" y="3915805"/>
            <a:ext cx="2412000" cy="1333500"/>
          </a:xfrm>
          <a:prstGeom prst="rect">
            <a:avLst/>
          </a:prstGeom>
        </p:spPr>
        <p:txBody>
          <a:bodyPr lIns="0" tIns="0" rIns="0" bIns="0"/>
          <a:lstStyle>
            <a:lvl1pPr marL="0" indent="0" algn="ctr">
              <a:lnSpc>
                <a:spcPct val="100000"/>
              </a:lnSpc>
              <a:spcBef>
                <a:spcPts val="0"/>
              </a:spcBef>
              <a:buNone/>
              <a:defRPr sz="12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a:t>Department and title in department</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16" name="Text Placeholder 24"/>
          <p:cNvSpPr>
            <a:spLocks noGrp="1"/>
          </p:cNvSpPr>
          <p:nvPr>
            <p:ph type="body" sz="quarter" idx="21" hasCustomPrompt="1"/>
          </p:nvPr>
        </p:nvSpPr>
        <p:spPr>
          <a:xfrm>
            <a:off x="6169931" y="3591510"/>
            <a:ext cx="2412000" cy="216000"/>
          </a:xfrm>
          <a:prstGeom prst="rect">
            <a:avLst/>
          </a:prstGeom>
        </p:spPr>
        <p:txBody>
          <a:bodyPr lIns="0" tIns="0" rIns="0" bIns="0" anchor="ctr"/>
          <a:lstStyle>
            <a:lvl1pPr marL="0" indent="0" algn="ctr">
              <a:lnSpc>
                <a:spcPct val="100000"/>
              </a:lnSpc>
              <a:spcBef>
                <a:spcPts val="0"/>
              </a:spcBef>
              <a:buNone/>
              <a:defRPr sz="16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err="1"/>
              <a:t>Name</a:t>
            </a:r>
            <a:r>
              <a:rPr lang="et-EE" dirty="0"/>
              <a:t> </a:t>
            </a:r>
            <a:r>
              <a:rPr lang="et-EE" dirty="0" err="1"/>
              <a:t>Surname</a:t>
            </a:r>
            <a:endParaRPr lang="en-US" dirty="0"/>
          </a:p>
        </p:txBody>
      </p:sp>
      <p:sp>
        <p:nvSpPr>
          <p:cNvPr id="17" name="Picture Placeholder 9"/>
          <p:cNvSpPr>
            <a:spLocks noGrp="1"/>
          </p:cNvSpPr>
          <p:nvPr>
            <p:ph type="pic" sz="quarter" idx="22"/>
          </p:nvPr>
        </p:nvSpPr>
        <p:spPr>
          <a:xfrm>
            <a:off x="9144363" y="2083464"/>
            <a:ext cx="1372775" cy="1371750"/>
          </a:xfrm>
          <a:prstGeom prst="ellipse">
            <a:avLst/>
          </a:prstGeom>
          <a:solidFill>
            <a:schemeClr val="bg2"/>
          </a:solidFill>
        </p:spPr>
        <p:txBody>
          <a:bodyPr/>
          <a:lstStyle>
            <a:lvl1pPr marL="0" indent="0">
              <a:buNone/>
              <a:defRPr sz="1800" b="0" i="0">
                <a:solidFill>
                  <a:schemeClr val="bg1"/>
                </a:solidFill>
                <a:latin typeface="+mn-lt"/>
                <a:ea typeface="Roboto" charset="0"/>
                <a:cs typeface="Roboto" charset="0"/>
              </a:defRPr>
            </a:lvl1pPr>
          </a:lstStyle>
          <a:p>
            <a:endParaRPr lang="en-US" dirty="0"/>
          </a:p>
        </p:txBody>
      </p:sp>
      <p:sp>
        <p:nvSpPr>
          <p:cNvPr id="18" name="Text Placeholder 24"/>
          <p:cNvSpPr>
            <a:spLocks noGrp="1"/>
          </p:cNvSpPr>
          <p:nvPr>
            <p:ph type="body" sz="quarter" idx="23" hasCustomPrompt="1"/>
          </p:nvPr>
        </p:nvSpPr>
        <p:spPr>
          <a:xfrm>
            <a:off x="8722800" y="3915805"/>
            <a:ext cx="2412000" cy="1333500"/>
          </a:xfrm>
          <a:prstGeom prst="rect">
            <a:avLst/>
          </a:prstGeom>
        </p:spPr>
        <p:txBody>
          <a:bodyPr lIns="0" tIns="0" rIns="0" bIns="0"/>
          <a:lstStyle>
            <a:lvl1pPr marL="0" indent="0" algn="ctr">
              <a:lnSpc>
                <a:spcPct val="100000"/>
              </a:lnSpc>
              <a:spcBef>
                <a:spcPts val="0"/>
              </a:spcBef>
              <a:buNone/>
              <a:defRPr sz="12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a:t>Department and title in department</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19" name="Text Placeholder 24"/>
          <p:cNvSpPr>
            <a:spLocks noGrp="1"/>
          </p:cNvSpPr>
          <p:nvPr>
            <p:ph type="body" sz="quarter" idx="24" hasCustomPrompt="1"/>
          </p:nvPr>
        </p:nvSpPr>
        <p:spPr>
          <a:xfrm>
            <a:off x="8713275" y="3593232"/>
            <a:ext cx="2412000" cy="215960"/>
          </a:xfrm>
          <a:prstGeom prst="rect">
            <a:avLst/>
          </a:prstGeom>
        </p:spPr>
        <p:txBody>
          <a:bodyPr lIns="0" tIns="0" rIns="0" bIns="0" anchor="ctr"/>
          <a:lstStyle>
            <a:lvl1pPr marL="0" indent="0" algn="ctr">
              <a:lnSpc>
                <a:spcPct val="100000"/>
              </a:lnSpc>
              <a:spcBef>
                <a:spcPts val="0"/>
              </a:spcBef>
              <a:buNone/>
              <a:defRPr sz="16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23" name="Title Placeholder 1">
            <a:extLst>
              <a:ext uri="{FF2B5EF4-FFF2-40B4-BE49-F238E27FC236}">
                <a16:creationId xmlns:a16="http://schemas.microsoft.com/office/drawing/2014/main" id="{56AAEBC2-AF95-48C9-9D67-408BDCECB64B}"/>
              </a:ext>
            </a:extLst>
          </p:cNvPr>
          <p:cNvSpPr>
            <a:spLocks noGrp="1"/>
          </p:cNvSpPr>
          <p:nvPr>
            <p:ph type="title" hasCustomPrompt="1"/>
          </p:nvPr>
        </p:nvSpPr>
        <p:spPr>
          <a:xfrm>
            <a:off x="838200" y="540000"/>
            <a:ext cx="10515600" cy="954000"/>
          </a:xfrm>
          <a:prstGeom prst="rect">
            <a:avLst/>
          </a:prstGeom>
        </p:spPr>
        <p:txBody>
          <a:bodyPr vert="horz" lIns="91440" tIns="45720" rIns="91440" bIns="45720" rtlCol="0" anchor="ctr">
            <a:normAutofit/>
          </a:bodyPr>
          <a:lstStyle>
            <a:lvl1pPr>
              <a:defRPr/>
            </a:lvl1pPr>
          </a:lstStyle>
          <a:p>
            <a:r>
              <a:rPr lang="en-US" dirty="0">
                <a:solidFill>
                  <a:srgbClr val="004899"/>
                </a:solidFill>
              </a:rPr>
              <a:t>Team heads of practice groups</a:t>
            </a:r>
          </a:p>
        </p:txBody>
      </p:sp>
    </p:spTree>
    <p:extLst>
      <p:ext uri="{BB962C8B-B14F-4D97-AF65-F5344CB8AC3E}">
        <p14:creationId xmlns:p14="http://schemas.microsoft.com/office/powerpoint/2010/main" val="8083275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am 10 people">
    <p:spTree>
      <p:nvGrpSpPr>
        <p:cNvPr id="1" name=""/>
        <p:cNvGrpSpPr/>
        <p:nvPr/>
      </p:nvGrpSpPr>
      <p:grpSpPr>
        <a:xfrm>
          <a:off x="0" y="0"/>
          <a:ext cx="0" cy="0"/>
          <a:chOff x="0" y="0"/>
          <a:chExt cx="0" cy="0"/>
        </a:xfrm>
      </p:grpSpPr>
      <p:sp>
        <p:nvSpPr>
          <p:cNvPr id="9" name="Picture Placeholder 9"/>
          <p:cNvSpPr>
            <a:spLocks noGrp="1"/>
          </p:cNvSpPr>
          <p:nvPr>
            <p:ph type="pic" sz="quarter" idx="10"/>
          </p:nvPr>
        </p:nvSpPr>
        <p:spPr>
          <a:xfrm>
            <a:off x="1248763" y="1598301"/>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10" name="Text Placeholder 24"/>
          <p:cNvSpPr>
            <a:spLocks noGrp="1"/>
          </p:cNvSpPr>
          <p:nvPr>
            <p:ph type="body" sz="quarter" idx="14" hasCustomPrompt="1"/>
          </p:nvPr>
        </p:nvSpPr>
        <p:spPr>
          <a:xfrm>
            <a:off x="857850" y="2985899"/>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a:t>xxx.xxx@cobalt.legal</a:t>
            </a:r>
            <a:br>
              <a:rPr lang="en-GB" noProof="0" dirty="0"/>
            </a:br>
            <a:r>
              <a:rPr lang="en-GB" noProof="0" dirty="0"/>
              <a:t>+37x xxx </a:t>
            </a:r>
            <a:r>
              <a:rPr lang="en-GB" noProof="0" dirty="0" err="1"/>
              <a:t>xxxx</a:t>
            </a:r>
            <a:endParaRPr lang="en-GB" noProof="0" dirty="0"/>
          </a:p>
        </p:txBody>
      </p:sp>
      <p:sp>
        <p:nvSpPr>
          <p:cNvPr id="11" name="Text Placeholder 24"/>
          <p:cNvSpPr>
            <a:spLocks noGrp="1"/>
          </p:cNvSpPr>
          <p:nvPr>
            <p:ph type="body" sz="quarter" idx="15" hasCustomPrompt="1"/>
          </p:nvPr>
        </p:nvSpPr>
        <p:spPr>
          <a:xfrm>
            <a:off x="848325" y="2781525"/>
            <a:ext cx="1908000" cy="180000"/>
          </a:xfrm>
          <a:prstGeom prst="rect">
            <a:avLst/>
          </a:prstGeom>
        </p:spPr>
        <p:txBody>
          <a:bodyPr lIns="0" tIns="0" rIns="0" bIns="0" anchor="ctr"/>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err="1"/>
              <a:t>Name</a:t>
            </a:r>
            <a:r>
              <a:rPr lang="et-EE" dirty="0"/>
              <a:t> </a:t>
            </a:r>
            <a:r>
              <a:rPr lang="et-EE" dirty="0" err="1"/>
              <a:t>Surname</a:t>
            </a:r>
            <a:endParaRPr lang="en-US" dirty="0"/>
          </a:p>
        </p:txBody>
      </p:sp>
      <p:sp>
        <p:nvSpPr>
          <p:cNvPr id="12" name="Picture Placeholder 9"/>
          <p:cNvSpPr>
            <a:spLocks noGrp="1"/>
          </p:cNvSpPr>
          <p:nvPr>
            <p:ph type="pic" sz="quarter" idx="16"/>
          </p:nvPr>
        </p:nvSpPr>
        <p:spPr>
          <a:xfrm>
            <a:off x="3386292" y="1620109"/>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13" name="Text Placeholder 24"/>
          <p:cNvSpPr>
            <a:spLocks noGrp="1"/>
          </p:cNvSpPr>
          <p:nvPr>
            <p:ph type="body" sz="quarter" idx="17" hasCustomPrompt="1"/>
          </p:nvPr>
        </p:nvSpPr>
        <p:spPr>
          <a:xfrm>
            <a:off x="2996033" y="2985899"/>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14" name="Text Placeholder 24"/>
          <p:cNvSpPr>
            <a:spLocks noGrp="1"/>
          </p:cNvSpPr>
          <p:nvPr>
            <p:ph type="body" sz="quarter" idx="18" hasCustomPrompt="1"/>
          </p:nvPr>
        </p:nvSpPr>
        <p:spPr>
          <a:xfrm>
            <a:off x="2996033" y="2789151"/>
            <a:ext cx="1908000" cy="180000"/>
          </a:xfrm>
          <a:prstGeom prst="rect">
            <a:avLst/>
          </a:prstGeom>
        </p:spPr>
        <p:txBody>
          <a:bodyPr lIns="0" tIns="0" rIns="0" bIns="0" anchor="ctr"/>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15" name="Picture Placeholder 9"/>
          <p:cNvSpPr>
            <a:spLocks noGrp="1"/>
          </p:cNvSpPr>
          <p:nvPr>
            <p:ph type="pic" sz="quarter" idx="19"/>
          </p:nvPr>
        </p:nvSpPr>
        <p:spPr>
          <a:xfrm>
            <a:off x="5544000" y="160952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16" name="Text Placeholder 24"/>
          <p:cNvSpPr>
            <a:spLocks noGrp="1"/>
          </p:cNvSpPr>
          <p:nvPr>
            <p:ph type="body" sz="quarter" idx="20" hasCustomPrompt="1"/>
          </p:nvPr>
        </p:nvSpPr>
        <p:spPr>
          <a:xfrm>
            <a:off x="5133497" y="2985899"/>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17" name="Text Placeholder 24"/>
          <p:cNvSpPr>
            <a:spLocks noGrp="1"/>
          </p:cNvSpPr>
          <p:nvPr>
            <p:ph type="body" sz="quarter" idx="21" hasCustomPrompt="1"/>
          </p:nvPr>
        </p:nvSpPr>
        <p:spPr>
          <a:xfrm>
            <a:off x="5133497" y="2791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18" name="Picture Placeholder 9"/>
          <p:cNvSpPr>
            <a:spLocks noGrp="1"/>
          </p:cNvSpPr>
          <p:nvPr>
            <p:ph type="pic" sz="quarter" idx="22"/>
          </p:nvPr>
        </p:nvSpPr>
        <p:spPr>
          <a:xfrm>
            <a:off x="7671399" y="160952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19" name="Text Placeholder 24"/>
          <p:cNvSpPr>
            <a:spLocks noGrp="1"/>
          </p:cNvSpPr>
          <p:nvPr>
            <p:ph type="body" sz="quarter" idx="23" hasCustomPrompt="1"/>
          </p:nvPr>
        </p:nvSpPr>
        <p:spPr>
          <a:xfrm>
            <a:off x="7281924" y="2985899"/>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20" name="Text Placeholder 24"/>
          <p:cNvSpPr>
            <a:spLocks noGrp="1"/>
          </p:cNvSpPr>
          <p:nvPr>
            <p:ph type="body" sz="quarter" idx="24" hasCustomPrompt="1"/>
          </p:nvPr>
        </p:nvSpPr>
        <p:spPr>
          <a:xfrm>
            <a:off x="7280486" y="2791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21" name="Picture Placeholder 9"/>
          <p:cNvSpPr>
            <a:spLocks noGrp="1"/>
          </p:cNvSpPr>
          <p:nvPr>
            <p:ph type="pic" sz="quarter" idx="25"/>
          </p:nvPr>
        </p:nvSpPr>
        <p:spPr>
          <a:xfrm>
            <a:off x="9820544" y="160952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22" name="Text Placeholder 24"/>
          <p:cNvSpPr>
            <a:spLocks noGrp="1"/>
          </p:cNvSpPr>
          <p:nvPr>
            <p:ph type="body" sz="quarter" idx="26" hasCustomPrompt="1"/>
          </p:nvPr>
        </p:nvSpPr>
        <p:spPr>
          <a:xfrm>
            <a:off x="9440325" y="2985899"/>
            <a:ext cx="190065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23" name="Text Placeholder 24"/>
          <p:cNvSpPr>
            <a:spLocks noGrp="1"/>
          </p:cNvSpPr>
          <p:nvPr>
            <p:ph type="body" sz="quarter" idx="27" hasCustomPrompt="1"/>
          </p:nvPr>
        </p:nvSpPr>
        <p:spPr>
          <a:xfrm>
            <a:off x="9432975" y="2781525"/>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39" name="Picture Placeholder 9">
            <a:extLst>
              <a:ext uri="{FF2B5EF4-FFF2-40B4-BE49-F238E27FC236}">
                <a16:creationId xmlns:a16="http://schemas.microsoft.com/office/drawing/2014/main" id="{42EA7C26-73CA-494D-90A7-A3C9C51F652A}"/>
              </a:ext>
            </a:extLst>
          </p:cNvPr>
          <p:cNvSpPr>
            <a:spLocks noGrp="1"/>
          </p:cNvSpPr>
          <p:nvPr>
            <p:ph type="pic" sz="quarter" idx="29"/>
          </p:nvPr>
        </p:nvSpPr>
        <p:spPr>
          <a:xfrm>
            <a:off x="1258288" y="3575702"/>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40" name="Text Placeholder 24">
            <a:extLst>
              <a:ext uri="{FF2B5EF4-FFF2-40B4-BE49-F238E27FC236}">
                <a16:creationId xmlns:a16="http://schemas.microsoft.com/office/drawing/2014/main" id="{776E902C-4183-4226-8E40-AC8A691FEF52}"/>
              </a:ext>
            </a:extLst>
          </p:cNvPr>
          <p:cNvSpPr>
            <a:spLocks noGrp="1"/>
          </p:cNvSpPr>
          <p:nvPr>
            <p:ph type="body" sz="quarter" idx="30" hasCustomPrompt="1"/>
          </p:nvPr>
        </p:nvSpPr>
        <p:spPr>
          <a:xfrm>
            <a:off x="857850" y="4956375"/>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41" name="Text Placeholder 24">
            <a:extLst>
              <a:ext uri="{FF2B5EF4-FFF2-40B4-BE49-F238E27FC236}">
                <a16:creationId xmlns:a16="http://schemas.microsoft.com/office/drawing/2014/main" id="{08FAEE72-377B-40E6-8326-E0BED25048B9}"/>
              </a:ext>
            </a:extLst>
          </p:cNvPr>
          <p:cNvSpPr>
            <a:spLocks noGrp="1"/>
          </p:cNvSpPr>
          <p:nvPr>
            <p:ph type="body" sz="quarter" idx="31" hasCustomPrompt="1"/>
          </p:nvPr>
        </p:nvSpPr>
        <p:spPr>
          <a:xfrm>
            <a:off x="857850" y="4749401"/>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42" name="Picture Placeholder 9">
            <a:extLst>
              <a:ext uri="{FF2B5EF4-FFF2-40B4-BE49-F238E27FC236}">
                <a16:creationId xmlns:a16="http://schemas.microsoft.com/office/drawing/2014/main" id="{097D8F98-23D7-4748-AF82-8771BB231403}"/>
              </a:ext>
            </a:extLst>
          </p:cNvPr>
          <p:cNvSpPr>
            <a:spLocks noGrp="1"/>
          </p:cNvSpPr>
          <p:nvPr>
            <p:ph type="pic" sz="quarter" idx="32"/>
          </p:nvPr>
        </p:nvSpPr>
        <p:spPr>
          <a:xfrm>
            <a:off x="3386292" y="357352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43" name="Text Placeholder 24">
            <a:extLst>
              <a:ext uri="{FF2B5EF4-FFF2-40B4-BE49-F238E27FC236}">
                <a16:creationId xmlns:a16="http://schemas.microsoft.com/office/drawing/2014/main" id="{839634DA-9A61-43FF-B738-3C8FBBD35C1C}"/>
              </a:ext>
            </a:extLst>
          </p:cNvPr>
          <p:cNvSpPr>
            <a:spLocks noGrp="1"/>
          </p:cNvSpPr>
          <p:nvPr>
            <p:ph type="body" sz="quarter" idx="33" hasCustomPrompt="1"/>
          </p:nvPr>
        </p:nvSpPr>
        <p:spPr>
          <a:xfrm>
            <a:off x="2996033" y="4956375"/>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44" name="Text Placeholder 24">
            <a:extLst>
              <a:ext uri="{FF2B5EF4-FFF2-40B4-BE49-F238E27FC236}">
                <a16:creationId xmlns:a16="http://schemas.microsoft.com/office/drawing/2014/main" id="{B3D3063E-BD9C-49AA-B332-36FB39D17376}"/>
              </a:ext>
            </a:extLst>
          </p:cNvPr>
          <p:cNvSpPr>
            <a:spLocks noGrp="1"/>
          </p:cNvSpPr>
          <p:nvPr>
            <p:ph type="body" sz="quarter" idx="34" hasCustomPrompt="1"/>
          </p:nvPr>
        </p:nvSpPr>
        <p:spPr>
          <a:xfrm>
            <a:off x="2998650" y="4749401"/>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45" name="Picture Placeholder 9">
            <a:extLst>
              <a:ext uri="{FF2B5EF4-FFF2-40B4-BE49-F238E27FC236}">
                <a16:creationId xmlns:a16="http://schemas.microsoft.com/office/drawing/2014/main" id="{99B79382-5D1F-4B48-ACDD-15AA64912D28}"/>
              </a:ext>
            </a:extLst>
          </p:cNvPr>
          <p:cNvSpPr>
            <a:spLocks noGrp="1"/>
          </p:cNvSpPr>
          <p:nvPr>
            <p:ph type="pic" sz="quarter" idx="35"/>
          </p:nvPr>
        </p:nvSpPr>
        <p:spPr>
          <a:xfrm>
            <a:off x="5543999" y="357704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46" name="Text Placeholder 24">
            <a:extLst>
              <a:ext uri="{FF2B5EF4-FFF2-40B4-BE49-F238E27FC236}">
                <a16:creationId xmlns:a16="http://schemas.microsoft.com/office/drawing/2014/main" id="{5D1D21B9-24F2-4772-94A6-01E045DDC3CD}"/>
              </a:ext>
            </a:extLst>
          </p:cNvPr>
          <p:cNvSpPr>
            <a:spLocks noGrp="1"/>
          </p:cNvSpPr>
          <p:nvPr>
            <p:ph type="body" sz="quarter" idx="36" hasCustomPrompt="1"/>
          </p:nvPr>
        </p:nvSpPr>
        <p:spPr>
          <a:xfrm>
            <a:off x="5134216" y="4956375"/>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47" name="Text Placeholder 24">
            <a:extLst>
              <a:ext uri="{FF2B5EF4-FFF2-40B4-BE49-F238E27FC236}">
                <a16:creationId xmlns:a16="http://schemas.microsoft.com/office/drawing/2014/main" id="{9633EA95-0825-494F-BD43-829C16646088}"/>
              </a:ext>
            </a:extLst>
          </p:cNvPr>
          <p:cNvSpPr>
            <a:spLocks noGrp="1"/>
          </p:cNvSpPr>
          <p:nvPr>
            <p:ph type="body" sz="quarter" idx="37" hasCustomPrompt="1"/>
          </p:nvPr>
        </p:nvSpPr>
        <p:spPr>
          <a:xfrm>
            <a:off x="5145900" y="475200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48" name="Picture Placeholder 9">
            <a:extLst>
              <a:ext uri="{FF2B5EF4-FFF2-40B4-BE49-F238E27FC236}">
                <a16:creationId xmlns:a16="http://schemas.microsoft.com/office/drawing/2014/main" id="{DCA3D09F-1398-4A58-8DC0-92DFFB544424}"/>
              </a:ext>
            </a:extLst>
          </p:cNvPr>
          <p:cNvSpPr>
            <a:spLocks noGrp="1"/>
          </p:cNvSpPr>
          <p:nvPr>
            <p:ph type="pic" sz="quarter" idx="38"/>
          </p:nvPr>
        </p:nvSpPr>
        <p:spPr>
          <a:xfrm>
            <a:off x="7681528" y="356850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49" name="Text Placeholder 24">
            <a:extLst>
              <a:ext uri="{FF2B5EF4-FFF2-40B4-BE49-F238E27FC236}">
                <a16:creationId xmlns:a16="http://schemas.microsoft.com/office/drawing/2014/main" id="{39960ACF-B51C-466F-9251-C14C03936E4F}"/>
              </a:ext>
            </a:extLst>
          </p:cNvPr>
          <p:cNvSpPr>
            <a:spLocks noGrp="1"/>
          </p:cNvSpPr>
          <p:nvPr>
            <p:ph type="body" sz="quarter" idx="39" hasCustomPrompt="1"/>
          </p:nvPr>
        </p:nvSpPr>
        <p:spPr>
          <a:xfrm>
            <a:off x="7272399" y="4956375"/>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50" name="Text Placeholder 24">
            <a:extLst>
              <a:ext uri="{FF2B5EF4-FFF2-40B4-BE49-F238E27FC236}">
                <a16:creationId xmlns:a16="http://schemas.microsoft.com/office/drawing/2014/main" id="{1E4400C8-6E68-40C1-A92D-F361DFD65D13}"/>
              </a:ext>
            </a:extLst>
          </p:cNvPr>
          <p:cNvSpPr>
            <a:spLocks noGrp="1"/>
          </p:cNvSpPr>
          <p:nvPr>
            <p:ph type="body" sz="quarter" idx="40" hasCustomPrompt="1"/>
          </p:nvPr>
        </p:nvSpPr>
        <p:spPr>
          <a:xfrm>
            <a:off x="7276200" y="4749401"/>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51" name="Picture Placeholder 9">
            <a:extLst>
              <a:ext uri="{FF2B5EF4-FFF2-40B4-BE49-F238E27FC236}">
                <a16:creationId xmlns:a16="http://schemas.microsoft.com/office/drawing/2014/main" id="{C36545FF-6E94-49B3-82BB-84A4A5368222}"/>
              </a:ext>
            </a:extLst>
          </p:cNvPr>
          <p:cNvSpPr>
            <a:spLocks noGrp="1"/>
          </p:cNvSpPr>
          <p:nvPr>
            <p:ph type="pic" sz="quarter" idx="41"/>
          </p:nvPr>
        </p:nvSpPr>
        <p:spPr>
          <a:xfrm>
            <a:off x="9820545" y="357352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52" name="Text Placeholder 24">
            <a:extLst>
              <a:ext uri="{FF2B5EF4-FFF2-40B4-BE49-F238E27FC236}">
                <a16:creationId xmlns:a16="http://schemas.microsoft.com/office/drawing/2014/main" id="{A028CDB3-7885-4EDE-9292-3EFA97D6FE26}"/>
              </a:ext>
            </a:extLst>
          </p:cNvPr>
          <p:cNvSpPr>
            <a:spLocks noGrp="1"/>
          </p:cNvSpPr>
          <p:nvPr>
            <p:ph type="body" sz="quarter" idx="42" hasCustomPrompt="1"/>
          </p:nvPr>
        </p:nvSpPr>
        <p:spPr>
          <a:xfrm>
            <a:off x="9420107" y="4958253"/>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53" name="Text Placeholder 24">
            <a:extLst>
              <a:ext uri="{FF2B5EF4-FFF2-40B4-BE49-F238E27FC236}">
                <a16:creationId xmlns:a16="http://schemas.microsoft.com/office/drawing/2014/main" id="{0650EC93-1583-4684-A5E4-73A4AF8BBD18}"/>
              </a:ext>
            </a:extLst>
          </p:cNvPr>
          <p:cNvSpPr>
            <a:spLocks noGrp="1"/>
          </p:cNvSpPr>
          <p:nvPr>
            <p:ph type="body" sz="quarter" idx="43" hasCustomPrompt="1"/>
          </p:nvPr>
        </p:nvSpPr>
        <p:spPr>
          <a:xfrm>
            <a:off x="9421275" y="4749401"/>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err="1"/>
              <a:t>Name</a:t>
            </a:r>
            <a:r>
              <a:rPr lang="et-EE" dirty="0"/>
              <a:t> </a:t>
            </a:r>
            <a:r>
              <a:rPr lang="et-EE" dirty="0" err="1"/>
              <a:t>Surname</a:t>
            </a:r>
            <a:endParaRPr lang="en-US" dirty="0"/>
          </a:p>
        </p:txBody>
      </p:sp>
      <p:sp>
        <p:nvSpPr>
          <p:cNvPr id="37" name="Title Placeholder 1">
            <a:extLst>
              <a:ext uri="{FF2B5EF4-FFF2-40B4-BE49-F238E27FC236}">
                <a16:creationId xmlns:a16="http://schemas.microsoft.com/office/drawing/2014/main" id="{E8D35E0F-EEC5-4026-8DD0-83FCDA9E985D}"/>
              </a:ext>
            </a:extLst>
          </p:cNvPr>
          <p:cNvSpPr>
            <a:spLocks noGrp="1"/>
          </p:cNvSpPr>
          <p:nvPr>
            <p:ph type="title" hasCustomPrompt="1"/>
          </p:nvPr>
        </p:nvSpPr>
        <p:spPr>
          <a:xfrm>
            <a:off x="838800" y="540000"/>
            <a:ext cx="10515600" cy="954000"/>
          </a:xfrm>
          <a:prstGeom prst="rect">
            <a:avLst/>
          </a:prstGeom>
        </p:spPr>
        <p:txBody>
          <a:bodyPr vert="horz" lIns="91440" tIns="45720" rIns="91440" bIns="45720" rtlCol="0" anchor="ctr">
            <a:normAutofit/>
          </a:bodyPr>
          <a:lstStyle>
            <a:lvl1pPr>
              <a:defRPr/>
            </a:lvl1pPr>
          </a:lstStyle>
          <a:p>
            <a:r>
              <a:rPr lang="en-US" dirty="0"/>
              <a:t>Team</a:t>
            </a:r>
            <a:endParaRPr lang="en-GB" dirty="0"/>
          </a:p>
        </p:txBody>
      </p:sp>
    </p:spTree>
    <p:extLst>
      <p:ext uri="{BB962C8B-B14F-4D97-AF65-F5344CB8AC3E}">
        <p14:creationId xmlns:p14="http://schemas.microsoft.com/office/powerpoint/2010/main" val="29894732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 15 people">
    <p:spTree>
      <p:nvGrpSpPr>
        <p:cNvPr id="1" name=""/>
        <p:cNvGrpSpPr/>
        <p:nvPr/>
      </p:nvGrpSpPr>
      <p:grpSpPr>
        <a:xfrm>
          <a:off x="0" y="0"/>
          <a:ext cx="0" cy="0"/>
          <a:chOff x="0" y="0"/>
          <a:chExt cx="0" cy="0"/>
        </a:xfrm>
      </p:grpSpPr>
      <p:sp>
        <p:nvSpPr>
          <p:cNvPr id="59" name="Picture Placeholder 9">
            <a:extLst>
              <a:ext uri="{FF2B5EF4-FFF2-40B4-BE49-F238E27FC236}">
                <a16:creationId xmlns:a16="http://schemas.microsoft.com/office/drawing/2014/main" id="{708220E7-B732-47D9-AF91-718BD35D3D14}"/>
              </a:ext>
            </a:extLst>
          </p:cNvPr>
          <p:cNvSpPr>
            <a:spLocks noGrp="1"/>
          </p:cNvSpPr>
          <p:nvPr>
            <p:ph type="pic" sz="quarter" idx="16"/>
          </p:nvPr>
        </p:nvSpPr>
        <p:spPr>
          <a:xfrm>
            <a:off x="3432623" y="394767"/>
            <a:ext cx="1107123" cy="1106296"/>
          </a:xfrm>
          <a:prstGeom prst="ellipse">
            <a:avLst/>
          </a:prstGeom>
          <a:solidFill>
            <a:srgbClr val="E8EBF6"/>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60" name="Text Placeholder 24">
            <a:extLst>
              <a:ext uri="{FF2B5EF4-FFF2-40B4-BE49-F238E27FC236}">
                <a16:creationId xmlns:a16="http://schemas.microsoft.com/office/drawing/2014/main" id="{0DAF65DC-07B2-44EF-A526-202B6CE647A5}"/>
              </a:ext>
            </a:extLst>
          </p:cNvPr>
          <p:cNvSpPr>
            <a:spLocks noGrp="1"/>
          </p:cNvSpPr>
          <p:nvPr>
            <p:ph type="body" sz="quarter" idx="17" hasCustomPrompt="1"/>
          </p:nvPr>
        </p:nvSpPr>
        <p:spPr>
          <a:xfrm>
            <a:off x="3036477" y="1766865"/>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61" name="Text Placeholder 24">
            <a:extLst>
              <a:ext uri="{FF2B5EF4-FFF2-40B4-BE49-F238E27FC236}">
                <a16:creationId xmlns:a16="http://schemas.microsoft.com/office/drawing/2014/main" id="{4A8C8AA3-BEAF-42B5-AC8A-301B48E3A7D1}"/>
              </a:ext>
            </a:extLst>
          </p:cNvPr>
          <p:cNvSpPr>
            <a:spLocks noGrp="1"/>
          </p:cNvSpPr>
          <p:nvPr>
            <p:ph type="body" sz="quarter" idx="18" hasCustomPrompt="1"/>
          </p:nvPr>
        </p:nvSpPr>
        <p:spPr>
          <a:xfrm>
            <a:off x="3036477" y="1567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62" name="Picture Placeholder 9">
            <a:extLst>
              <a:ext uri="{FF2B5EF4-FFF2-40B4-BE49-F238E27FC236}">
                <a16:creationId xmlns:a16="http://schemas.microsoft.com/office/drawing/2014/main" id="{BA753221-6FEA-46D1-8DE8-AF8A6F959FD1}"/>
              </a:ext>
            </a:extLst>
          </p:cNvPr>
          <p:cNvSpPr>
            <a:spLocks noGrp="1"/>
          </p:cNvSpPr>
          <p:nvPr>
            <p:ph type="pic" sz="quarter" idx="19"/>
          </p:nvPr>
        </p:nvSpPr>
        <p:spPr>
          <a:xfrm>
            <a:off x="5479498" y="409624"/>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63" name="Text Placeholder 24">
            <a:extLst>
              <a:ext uri="{FF2B5EF4-FFF2-40B4-BE49-F238E27FC236}">
                <a16:creationId xmlns:a16="http://schemas.microsoft.com/office/drawing/2014/main" id="{96FFF6B0-CDE1-453E-AD55-55F4E87AC066}"/>
              </a:ext>
            </a:extLst>
          </p:cNvPr>
          <p:cNvSpPr>
            <a:spLocks noGrp="1"/>
          </p:cNvSpPr>
          <p:nvPr>
            <p:ph type="body" sz="quarter" idx="20" hasCustomPrompt="1"/>
          </p:nvPr>
        </p:nvSpPr>
        <p:spPr>
          <a:xfrm>
            <a:off x="5129962" y="1759027"/>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64" name="Text Placeholder 24">
            <a:extLst>
              <a:ext uri="{FF2B5EF4-FFF2-40B4-BE49-F238E27FC236}">
                <a16:creationId xmlns:a16="http://schemas.microsoft.com/office/drawing/2014/main" id="{52BACE50-5C52-4937-BD32-85B19736A6C5}"/>
              </a:ext>
            </a:extLst>
          </p:cNvPr>
          <p:cNvSpPr>
            <a:spLocks noGrp="1"/>
          </p:cNvSpPr>
          <p:nvPr>
            <p:ph type="body" sz="quarter" idx="21" hasCustomPrompt="1"/>
          </p:nvPr>
        </p:nvSpPr>
        <p:spPr>
          <a:xfrm>
            <a:off x="5129962" y="1567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65" name="Picture Placeholder 9">
            <a:extLst>
              <a:ext uri="{FF2B5EF4-FFF2-40B4-BE49-F238E27FC236}">
                <a16:creationId xmlns:a16="http://schemas.microsoft.com/office/drawing/2014/main" id="{331F7301-86DB-4D4A-B948-6223315046D7}"/>
              </a:ext>
            </a:extLst>
          </p:cNvPr>
          <p:cNvSpPr>
            <a:spLocks noGrp="1"/>
          </p:cNvSpPr>
          <p:nvPr>
            <p:ph type="pic" sz="quarter" idx="22"/>
          </p:nvPr>
        </p:nvSpPr>
        <p:spPr>
          <a:xfrm>
            <a:off x="7636613" y="40329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66" name="Text Placeholder 24">
            <a:extLst>
              <a:ext uri="{FF2B5EF4-FFF2-40B4-BE49-F238E27FC236}">
                <a16:creationId xmlns:a16="http://schemas.microsoft.com/office/drawing/2014/main" id="{E6A7B91A-52E9-4C8A-ABC6-183100846F25}"/>
              </a:ext>
            </a:extLst>
          </p:cNvPr>
          <p:cNvSpPr>
            <a:spLocks noGrp="1"/>
          </p:cNvSpPr>
          <p:nvPr>
            <p:ph type="body" sz="quarter" idx="23" hasCustomPrompt="1"/>
          </p:nvPr>
        </p:nvSpPr>
        <p:spPr>
          <a:xfrm>
            <a:off x="7233336" y="1759027"/>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67" name="Text Placeholder 24">
            <a:extLst>
              <a:ext uri="{FF2B5EF4-FFF2-40B4-BE49-F238E27FC236}">
                <a16:creationId xmlns:a16="http://schemas.microsoft.com/office/drawing/2014/main" id="{7AF4F9D5-0A46-4812-9400-0496738AC200}"/>
              </a:ext>
            </a:extLst>
          </p:cNvPr>
          <p:cNvSpPr>
            <a:spLocks noGrp="1"/>
          </p:cNvSpPr>
          <p:nvPr>
            <p:ph type="body" sz="quarter" idx="24" hasCustomPrompt="1"/>
          </p:nvPr>
        </p:nvSpPr>
        <p:spPr>
          <a:xfrm>
            <a:off x="7236175" y="1567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68" name="Picture Placeholder 9">
            <a:extLst>
              <a:ext uri="{FF2B5EF4-FFF2-40B4-BE49-F238E27FC236}">
                <a16:creationId xmlns:a16="http://schemas.microsoft.com/office/drawing/2014/main" id="{D98AE036-21B4-46FC-B094-BA9277721B5F}"/>
              </a:ext>
            </a:extLst>
          </p:cNvPr>
          <p:cNvSpPr>
            <a:spLocks noGrp="1"/>
          </p:cNvSpPr>
          <p:nvPr>
            <p:ph type="pic" sz="quarter" idx="56"/>
          </p:nvPr>
        </p:nvSpPr>
        <p:spPr>
          <a:xfrm>
            <a:off x="9735400" y="40329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69" name="Text Placeholder 24">
            <a:extLst>
              <a:ext uri="{FF2B5EF4-FFF2-40B4-BE49-F238E27FC236}">
                <a16:creationId xmlns:a16="http://schemas.microsoft.com/office/drawing/2014/main" id="{E5DB8BAE-D9D2-44E4-95B5-F3E2043613C5}"/>
              </a:ext>
            </a:extLst>
          </p:cNvPr>
          <p:cNvSpPr>
            <a:spLocks noGrp="1"/>
          </p:cNvSpPr>
          <p:nvPr>
            <p:ph type="body" sz="quarter" idx="26" hasCustomPrompt="1"/>
          </p:nvPr>
        </p:nvSpPr>
        <p:spPr>
          <a:xfrm>
            <a:off x="9334962" y="1761516"/>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70" name="Text Placeholder 24">
            <a:extLst>
              <a:ext uri="{FF2B5EF4-FFF2-40B4-BE49-F238E27FC236}">
                <a16:creationId xmlns:a16="http://schemas.microsoft.com/office/drawing/2014/main" id="{FBF4719D-2CC3-4744-BB7D-8FA9C56F6B6F}"/>
              </a:ext>
            </a:extLst>
          </p:cNvPr>
          <p:cNvSpPr>
            <a:spLocks noGrp="1"/>
          </p:cNvSpPr>
          <p:nvPr>
            <p:ph type="body" sz="quarter" idx="27" hasCustomPrompt="1"/>
          </p:nvPr>
        </p:nvSpPr>
        <p:spPr>
          <a:xfrm>
            <a:off x="9334961" y="1567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71" name="Picture Placeholder 9">
            <a:extLst>
              <a:ext uri="{FF2B5EF4-FFF2-40B4-BE49-F238E27FC236}">
                <a16:creationId xmlns:a16="http://schemas.microsoft.com/office/drawing/2014/main" id="{7F381C3C-3D24-4A66-810D-0F448BD39198}"/>
              </a:ext>
            </a:extLst>
          </p:cNvPr>
          <p:cNvSpPr>
            <a:spLocks noGrp="1"/>
          </p:cNvSpPr>
          <p:nvPr>
            <p:ph type="pic" sz="quarter" idx="57"/>
          </p:nvPr>
        </p:nvSpPr>
        <p:spPr>
          <a:xfrm>
            <a:off x="1325320" y="230498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72" name="Text Placeholder 24">
            <a:extLst>
              <a:ext uri="{FF2B5EF4-FFF2-40B4-BE49-F238E27FC236}">
                <a16:creationId xmlns:a16="http://schemas.microsoft.com/office/drawing/2014/main" id="{F330CB07-A1CF-4AF1-94E6-7A90C2E55BD1}"/>
              </a:ext>
            </a:extLst>
          </p:cNvPr>
          <p:cNvSpPr>
            <a:spLocks noGrp="1"/>
          </p:cNvSpPr>
          <p:nvPr>
            <p:ph type="body" sz="quarter" idx="58" hasCustomPrompt="1"/>
          </p:nvPr>
        </p:nvSpPr>
        <p:spPr>
          <a:xfrm>
            <a:off x="924883" y="3671269"/>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73" name="Text Placeholder 24">
            <a:extLst>
              <a:ext uri="{FF2B5EF4-FFF2-40B4-BE49-F238E27FC236}">
                <a16:creationId xmlns:a16="http://schemas.microsoft.com/office/drawing/2014/main" id="{C43507C5-8D2F-4A81-BA0E-2A14272698A1}"/>
              </a:ext>
            </a:extLst>
          </p:cNvPr>
          <p:cNvSpPr>
            <a:spLocks noGrp="1"/>
          </p:cNvSpPr>
          <p:nvPr>
            <p:ph type="body" sz="quarter" idx="59" hasCustomPrompt="1"/>
          </p:nvPr>
        </p:nvSpPr>
        <p:spPr>
          <a:xfrm>
            <a:off x="924883"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74" name="Picture Placeholder 9">
            <a:extLst>
              <a:ext uri="{FF2B5EF4-FFF2-40B4-BE49-F238E27FC236}">
                <a16:creationId xmlns:a16="http://schemas.microsoft.com/office/drawing/2014/main" id="{63E027B8-4982-42C6-980F-2225E0EA8CA4}"/>
              </a:ext>
            </a:extLst>
          </p:cNvPr>
          <p:cNvSpPr>
            <a:spLocks noGrp="1"/>
          </p:cNvSpPr>
          <p:nvPr>
            <p:ph type="pic" sz="quarter" idx="60"/>
          </p:nvPr>
        </p:nvSpPr>
        <p:spPr>
          <a:xfrm>
            <a:off x="3436916" y="2302767"/>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75" name="Text Placeholder 24">
            <a:extLst>
              <a:ext uri="{FF2B5EF4-FFF2-40B4-BE49-F238E27FC236}">
                <a16:creationId xmlns:a16="http://schemas.microsoft.com/office/drawing/2014/main" id="{4152FB56-6A1B-4A39-9645-FFF40B9C7623}"/>
              </a:ext>
            </a:extLst>
          </p:cNvPr>
          <p:cNvSpPr>
            <a:spLocks noGrp="1"/>
          </p:cNvSpPr>
          <p:nvPr>
            <p:ph type="body" sz="quarter" idx="61" hasCustomPrompt="1"/>
          </p:nvPr>
        </p:nvSpPr>
        <p:spPr>
          <a:xfrm>
            <a:off x="3032185" y="3671269"/>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76" name="Text Placeholder 24">
            <a:extLst>
              <a:ext uri="{FF2B5EF4-FFF2-40B4-BE49-F238E27FC236}">
                <a16:creationId xmlns:a16="http://schemas.microsoft.com/office/drawing/2014/main" id="{ACE7B52A-1C01-48D7-B832-5165E40954F2}"/>
              </a:ext>
            </a:extLst>
          </p:cNvPr>
          <p:cNvSpPr>
            <a:spLocks noGrp="1"/>
          </p:cNvSpPr>
          <p:nvPr>
            <p:ph type="body" sz="quarter" idx="62" hasCustomPrompt="1"/>
          </p:nvPr>
        </p:nvSpPr>
        <p:spPr>
          <a:xfrm>
            <a:off x="3030083"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77" name="Picture Placeholder 9">
            <a:extLst>
              <a:ext uri="{FF2B5EF4-FFF2-40B4-BE49-F238E27FC236}">
                <a16:creationId xmlns:a16="http://schemas.microsoft.com/office/drawing/2014/main" id="{B383FF62-BD04-4783-AC75-5F4FAD39455A}"/>
              </a:ext>
            </a:extLst>
          </p:cNvPr>
          <p:cNvSpPr>
            <a:spLocks noGrp="1"/>
          </p:cNvSpPr>
          <p:nvPr>
            <p:ph type="pic" sz="quarter" idx="63"/>
          </p:nvPr>
        </p:nvSpPr>
        <p:spPr>
          <a:xfrm>
            <a:off x="5543551" y="230039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78" name="Text Placeholder 24">
            <a:extLst>
              <a:ext uri="{FF2B5EF4-FFF2-40B4-BE49-F238E27FC236}">
                <a16:creationId xmlns:a16="http://schemas.microsoft.com/office/drawing/2014/main" id="{5E9144C3-D630-4BBE-99A2-92E7553BC1C0}"/>
              </a:ext>
            </a:extLst>
          </p:cNvPr>
          <p:cNvSpPr>
            <a:spLocks noGrp="1"/>
          </p:cNvSpPr>
          <p:nvPr>
            <p:ph type="body" sz="quarter" idx="64" hasCustomPrompt="1"/>
          </p:nvPr>
        </p:nvSpPr>
        <p:spPr>
          <a:xfrm>
            <a:off x="5134180" y="3671269"/>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79" name="Text Placeholder 24">
            <a:extLst>
              <a:ext uri="{FF2B5EF4-FFF2-40B4-BE49-F238E27FC236}">
                <a16:creationId xmlns:a16="http://schemas.microsoft.com/office/drawing/2014/main" id="{AC54BEE3-CD74-4B95-9413-A24AD886AEA1}"/>
              </a:ext>
            </a:extLst>
          </p:cNvPr>
          <p:cNvSpPr>
            <a:spLocks noGrp="1"/>
          </p:cNvSpPr>
          <p:nvPr>
            <p:ph type="body" sz="quarter" idx="65" hasCustomPrompt="1"/>
          </p:nvPr>
        </p:nvSpPr>
        <p:spPr>
          <a:xfrm>
            <a:off x="5131710"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80" name="Picture Placeholder 9">
            <a:extLst>
              <a:ext uri="{FF2B5EF4-FFF2-40B4-BE49-F238E27FC236}">
                <a16:creationId xmlns:a16="http://schemas.microsoft.com/office/drawing/2014/main" id="{3E4173CD-8195-4CEA-AA36-23C1B0407068}"/>
              </a:ext>
            </a:extLst>
          </p:cNvPr>
          <p:cNvSpPr>
            <a:spLocks noGrp="1"/>
          </p:cNvSpPr>
          <p:nvPr>
            <p:ph type="pic" sz="quarter" idx="66"/>
          </p:nvPr>
        </p:nvSpPr>
        <p:spPr>
          <a:xfrm>
            <a:off x="7629433" y="2301648"/>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81" name="Text Placeholder 24">
            <a:extLst>
              <a:ext uri="{FF2B5EF4-FFF2-40B4-BE49-F238E27FC236}">
                <a16:creationId xmlns:a16="http://schemas.microsoft.com/office/drawing/2014/main" id="{EFDF6ACB-32D8-4275-857D-01A205733148}"/>
              </a:ext>
            </a:extLst>
          </p:cNvPr>
          <p:cNvSpPr>
            <a:spLocks noGrp="1"/>
          </p:cNvSpPr>
          <p:nvPr>
            <p:ph type="body" sz="quarter" idx="67" hasCustomPrompt="1"/>
          </p:nvPr>
        </p:nvSpPr>
        <p:spPr>
          <a:xfrm>
            <a:off x="7233336" y="3670758"/>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82" name="Text Placeholder 24">
            <a:extLst>
              <a:ext uri="{FF2B5EF4-FFF2-40B4-BE49-F238E27FC236}">
                <a16:creationId xmlns:a16="http://schemas.microsoft.com/office/drawing/2014/main" id="{D99F7407-FB19-4401-87C7-C75CD763DF08}"/>
              </a:ext>
            </a:extLst>
          </p:cNvPr>
          <p:cNvSpPr>
            <a:spLocks noGrp="1"/>
          </p:cNvSpPr>
          <p:nvPr>
            <p:ph type="body" sz="quarter" idx="68" hasCustomPrompt="1"/>
          </p:nvPr>
        </p:nvSpPr>
        <p:spPr>
          <a:xfrm>
            <a:off x="7233336"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83" name="Picture Placeholder 9">
            <a:extLst>
              <a:ext uri="{FF2B5EF4-FFF2-40B4-BE49-F238E27FC236}">
                <a16:creationId xmlns:a16="http://schemas.microsoft.com/office/drawing/2014/main" id="{8E278CBF-C743-4915-92A0-DB05FA131A6B}"/>
              </a:ext>
            </a:extLst>
          </p:cNvPr>
          <p:cNvSpPr>
            <a:spLocks noGrp="1"/>
          </p:cNvSpPr>
          <p:nvPr>
            <p:ph type="pic" sz="quarter" idx="69"/>
          </p:nvPr>
        </p:nvSpPr>
        <p:spPr>
          <a:xfrm>
            <a:off x="9735400" y="2300396"/>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84" name="Text Placeholder 24">
            <a:extLst>
              <a:ext uri="{FF2B5EF4-FFF2-40B4-BE49-F238E27FC236}">
                <a16:creationId xmlns:a16="http://schemas.microsoft.com/office/drawing/2014/main" id="{7ACA3CCF-BED3-4D58-A80A-FCE3F2EFFCCA}"/>
              </a:ext>
            </a:extLst>
          </p:cNvPr>
          <p:cNvSpPr>
            <a:spLocks noGrp="1"/>
          </p:cNvSpPr>
          <p:nvPr>
            <p:ph type="body" sz="quarter" idx="70" hasCustomPrompt="1"/>
          </p:nvPr>
        </p:nvSpPr>
        <p:spPr>
          <a:xfrm>
            <a:off x="9340638" y="3670758"/>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85" name="Text Placeholder 24">
            <a:extLst>
              <a:ext uri="{FF2B5EF4-FFF2-40B4-BE49-F238E27FC236}">
                <a16:creationId xmlns:a16="http://schemas.microsoft.com/office/drawing/2014/main" id="{94CF51C5-9F93-4C88-BC9D-50738E64AD5F}"/>
              </a:ext>
            </a:extLst>
          </p:cNvPr>
          <p:cNvSpPr>
            <a:spLocks noGrp="1"/>
          </p:cNvSpPr>
          <p:nvPr>
            <p:ph type="body" sz="quarter" idx="71" hasCustomPrompt="1"/>
          </p:nvPr>
        </p:nvSpPr>
        <p:spPr>
          <a:xfrm>
            <a:off x="9334962" y="3475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86" name="Picture Placeholder 9">
            <a:extLst>
              <a:ext uri="{FF2B5EF4-FFF2-40B4-BE49-F238E27FC236}">
                <a16:creationId xmlns:a16="http://schemas.microsoft.com/office/drawing/2014/main" id="{D211D7A9-7692-4631-9E37-CB2EA0F43DEF}"/>
              </a:ext>
            </a:extLst>
          </p:cNvPr>
          <p:cNvSpPr>
            <a:spLocks noGrp="1"/>
          </p:cNvSpPr>
          <p:nvPr>
            <p:ph type="pic" sz="quarter" idx="72"/>
          </p:nvPr>
        </p:nvSpPr>
        <p:spPr>
          <a:xfrm>
            <a:off x="1325321" y="4209371"/>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87" name="Text Placeholder 24">
            <a:extLst>
              <a:ext uri="{FF2B5EF4-FFF2-40B4-BE49-F238E27FC236}">
                <a16:creationId xmlns:a16="http://schemas.microsoft.com/office/drawing/2014/main" id="{26C4E5DB-D0D2-4AB2-875F-53E97B805702}"/>
              </a:ext>
            </a:extLst>
          </p:cNvPr>
          <p:cNvSpPr>
            <a:spLocks noGrp="1"/>
          </p:cNvSpPr>
          <p:nvPr>
            <p:ph type="body" sz="quarter" idx="73" hasCustomPrompt="1"/>
          </p:nvPr>
        </p:nvSpPr>
        <p:spPr>
          <a:xfrm>
            <a:off x="930190" y="5578211"/>
            <a:ext cx="1908000" cy="432000"/>
          </a:xfrm>
          <a:prstGeom prst="rect">
            <a:avLst/>
          </a:prstGeom>
        </p:spPr>
        <p:txBody>
          <a:bodyPr lIns="0" tIns="0" rIns="0" bIns="0"/>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88" name="Text Placeholder 24">
            <a:extLst>
              <a:ext uri="{FF2B5EF4-FFF2-40B4-BE49-F238E27FC236}">
                <a16:creationId xmlns:a16="http://schemas.microsoft.com/office/drawing/2014/main" id="{854E5CC5-AD12-4E22-892D-761DC44AD834}"/>
              </a:ext>
            </a:extLst>
          </p:cNvPr>
          <p:cNvSpPr>
            <a:spLocks noGrp="1"/>
          </p:cNvSpPr>
          <p:nvPr>
            <p:ph type="body" sz="quarter" idx="74" hasCustomPrompt="1"/>
          </p:nvPr>
        </p:nvSpPr>
        <p:spPr>
          <a:xfrm>
            <a:off x="924883"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89" name="Picture Placeholder 9">
            <a:extLst>
              <a:ext uri="{FF2B5EF4-FFF2-40B4-BE49-F238E27FC236}">
                <a16:creationId xmlns:a16="http://schemas.microsoft.com/office/drawing/2014/main" id="{99F86E1A-2BCD-4E20-AF05-7C234D0D393A}"/>
              </a:ext>
            </a:extLst>
          </p:cNvPr>
          <p:cNvSpPr>
            <a:spLocks noGrp="1"/>
          </p:cNvSpPr>
          <p:nvPr>
            <p:ph type="pic" sz="quarter" idx="75"/>
          </p:nvPr>
        </p:nvSpPr>
        <p:spPr>
          <a:xfrm>
            <a:off x="3432623" y="4211909"/>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90" name="Text Placeholder 24">
            <a:extLst>
              <a:ext uri="{FF2B5EF4-FFF2-40B4-BE49-F238E27FC236}">
                <a16:creationId xmlns:a16="http://schemas.microsoft.com/office/drawing/2014/main" id="{1603D837-13C7-4B99-A7EE-3202CB40C77A}"/>
              </a:ext>
            </a:extLst>
          </p:cNvPr>
          <p:cNvSpPr>
            <a:spLocks noGrp="1"/>
          </p:cNvSpPr>
          <p:nvPr>
            <p:ph type="body" sz="quarter" idx="76" hasCustomPrompt="1"/>
          </p:nvPr>
        </p:nvSpPr>
        <p:spPr>
          <a:xfrm>
            <a:off x="3032185" y="5580000"/>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91" name="Text Placeholder 24">
            <a:extLst>
              <a:ext uri="{FF2B5EF4-FFF2-40B4-BE49-F238E27FC236}">
                <a16:creationId xmlns:a16="http://schemas.microsoft.com/office/drawing/2014/main" id="{17B9CDA4-FA3E-4029-85EF-E95E6DAEC318}"/>
              </a:ext>
            </a:extLst>
          </p:cNvPr>
          <p:cNvSpPr>
            <a:spLocks noGrp="1"/>
          </p:cNvSpPr>
          <p:nvPr>
            <p:ph type="body" sz="quarter" idx="77" hasCustomPrompt="1"/>
          </p:nvPr>
        </p:nvSpPr>
        <p:spPr>
          <a:xfrm>
            <a:off x="3032185"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92" name="Picture Placeholder 9">
            <a:extLst>
              <a:ext uri="{FF2B5EF4-FFF2-40B4-BE49-F238E27FC236}">
                <a16:creationId xmlns:a16="http://schemas.microsoft.com/office/drawing/2014/main" id="{14246D0E-385B-4226-A361-5FC9E586CBCF}"/>
              </a:ext>
            </a:extLst>
          </p:cNvPr>
          <p:cNvSpPr>
            <a:spLocks noGrp="1"/>
          </p:cNvSpPr>
          <p:nvPr>
            <p:ph type="pic" sz="quarter" idx="78"/>
          </p:nvPr>
        </p:nvSpPr>
        <p:spPr>
          <a:xfrm>
            <a:off x="5539925" y="4221704"/>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93" name="Text Placeholder 24">
            <a:extLst>
              <a:ext uri="{FF2B5EF4-FFF2-40B4-BE49-F238E27FC236}">
                <a16:creationId xmlns:a16="http://schemas.microsoft.com/office/drawing/2014/main" id="{EBB089C0-CEB8-4C36-B687-E01623D6FC00}"/>
              </a:ext>
            </a:extLst>
          </p:cNvPr>
          <p:cNvSpPr>
            <a:spLocks noGrp="1"/>
          </p:cNvSpPr>
          <p:nvPr>
            <p:ph type="body" sz="quarter" idx="79" hasCustomPrompt="1"/>
          </p:nvPr>
        </p:nvSpPr>
        <p:spPr>
          <a:xfrm>
            <a:off x="5134180" y="5580000"/>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94" name="Text Placeholder 24">
            <a:extLst>
              <a:ext uri="{FF2B5EF4-FFF2-40B4-BE49-F238E27FC236}">
                <a16:creationId xmlns:a16="http://schemas.microsoft.com/office/drawing/2014/main" id="{912FFB91-0D4E-43E0-A2E3-4D30B4D5FD2A}"/>
              </a:ext>
            </a:extLst>
          </p:cNvPr>
          <p:cNvSpPr>
            <a:spLocks noGrp="1"/>
          </p:cNvSpPr>
          <p:nvPr>
            <p:ph type="body" sz="quarter" idx="80" hasCustomPrompt="1"/>
          </p:nvPr>
        </p:nvSpPr>
        <p:spPr>
          <a:xfrm>
            <a:off x="5129962"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95" name="Picture Placeholder 9">
            <a:extLst>
              <a:ext uri="{FF2B5EF4-FFF2-40B4-BE49-F238E27FC236}">
                <a16:creationId xmlns:a16="http://schemas.microsoft.com/office/drawing/2014/main" id="{8423309D-39C9-48DF-9736-D6C430537FF5}"/>
              </a:ext>
            </a:extLst>
          </p:cNvPr>
          <p:cNvSpPr>
            <a:spLocks noGrp="1"/>
          </p:cNvSpPr>
          <p:nvPr>
            <p:ph type="pic" sz="quarter" idx="81"/>
          </p:nvPr>
        </p:nvSpPr>
        <p:spPr>
          <a:xfrm>
            <a:off x="7633775" y="4217921"/>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96" name="Text Placeholder 24">
            <a:extLst>
              <a:ext uri="{FF2B5EF4-FFF2-40B4-BE49-F238E27FC236}">
                <a16:creationId xmlns:a16="http://schemas.microsoft.com/office/drawing/2014/main" id="{81B6B91D-081A-4FC8-8E21-5A34D4280FD7}"/>
              </a:ext>
            </a:extLst>
          </p:cNvPr>
          <p:cNvSpPr>
            <a:spLocks noGrp="1"/>
          </p:cNvSpPr>
          <p:nvPr>
            <p:ph type="body" sz="quarter" idx="82" hasCustomPrompt="1"/>
          </p:nvPr>
        </p:nvSpPr>
        <p:spPr>
          <a:xfrm>
            <a:off x="7236175" y="5578211"/>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97" name="Text Placeholder 24">
            <a:extLst>
              <a:ext uri="{FF2B5EF4-FFF2-40B4-BE49-F238E27FC236}">
                <a16:creationId xmlns:a16="http://schemas.microsoft.com/office/drawing/2014/main" id="{6F4B322A-212D-4582-A13E-C102F33F6C00}"/>
              </a:ext>
            </a:extLst>
          </p:cNvPr>
          <p:cNvSpPr>
            <a:spLocks noGrp="1"/>
          </p:cNvSpPr>
          <p:nvPr>
            <p:ph type="body" sz="quarter" idx="83" hasCustomPrompt="1"/>
          </p:nvPr>
        </p:nvSpPr>
        <p:spPr>
          <a:xfrm>
            <a:off x="7233337"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98" name="Picture Placeholder 9">
            <a:extLst>
              <a:ext uri="{FF2B5EF4-FFF2-40B4-BE49-F238E27FC236}">
                <a16:creationId xmlns:a16="http://schemas.microsoft.com/office/drawing/2014/main" id="{A6D54792-3F00-4351-A7C6-8C4C8A82104D}"/>
              </a:ext>
            </a:extLst>
          </p:cNvPr>
          <p:cNvSpPr>
            <a:spLocks noGrp="1"/>
          </p:cNvSpPr>
          <p:nvPr>
            <p:ph type="pic" sz="quarter" idx="84"/>
          </p:nvPr>
        </p:nvSpPr>
        <p:spPr>
          <a:xfrm>
            <a:off x="9741077" y="4217921"/>
            <a:ext cx="1107123" cy="1106296"/>
          </a:xfrm>
          <a:prstGeom prst="ellipse">
            <a:avLst/>
          </a:prstGeom>
          <a:solidFill>
            <a:schemeClr val="bg2"/>
          </a:solidFill>
        </p:spPr>
        <p:txBody>
          <a:bodyPr/>
          <a:lstStyle>
            <a:lvl1pPr marL="0" indent="0" algn="ctr">
              <a:buNone/>
              <a:defRPr sz="1200" b="0" i="0">
                <a:solidFill>
                  <a:schemeClr val="bg1"/>
                </a:solidFill>
                <a:latin typeface="+mn-lt"/>
                <a:ea typeface="Roboto" charset="0"/>
                <a:cs typeface="Roboto" charset="0"/>
              </a:defRPr>
            </a:lvl1pPr>
          </a:lstStyle>
          <a:p>
            <a:endParaRPr lang="en-US" dirty="0"/>
          </a:p>
        </p:txBody>
      </p:sp>
      <p:sp>
        <p:nvSpPr>
          <p:cNvPr id="99" name="Text Placeholder 24">
            <a:extLst>
              <a:ext uri="{FF2B5EF4-FFF2-40B4-BE49-F238E27FC236}">
                <a16:creationId xmlns:a16="http://schemas.microsoft.com/office/drawing/2014/main" id="{2ABBB42D-C4B6-4591-B39B-F81DC3755F76}"/>
              </a:ext>
            </a:extLst>
          </p:cNvPr>
          <p:cNvSpPr>
            <a:spLocks noGrp="1"/>
          </p:cNvSpPr>
          <p:nvPr>
            <p:ph type="body" sz="quarter" idx="85" hasCustomPrompt="1"/>
          </p:nvPr>
        </p:nvSpPr>
        <p:spPr>
          <a:xfrm>
            <a:off x="9338170" y="5580000"/>
            <a:ext cx="1908000" cy="432000"/>
          </a:xfrm>
          <a:prstGeom prst="rect">
            <a:avLst/>
          </a:prstGeom>
        </p:spPr>
        <p:txBody>
          <a:bodyPr lIns="0" tIns="0" rIns="0" bIns="0" anchor="t"/>
          <a:lstStyle>
            <a:lvl1pPr marL="0" indent="0" algn="ctr">
              <a:lnSpc>
                <a:spcPct val="100000"/>
              </a:lnSpc>
              <a:spcBef>
                <a:spcPts val="0"/>
              </a:spcBef>
              <a:buNone/>
              <a:defRPr sz="900">
                <a:solidFill>
                  <a:srgbClr val="000000"/>
                </a:solidFill>
              </a:defRPr>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n-GB" noProof="0" dirty="0"/>
              <a:t>Title position</a:t>
            </a:r>
            <a:br>
              <a:rPr lang="en-GB" noProof="0" dirty="0"/>
            </a:br>
            <a:r>
              <a:rPr lang="en-GB" noProof="0" dirty="0" err="1"/>
              <a:t>xxx.xxx@cobalt.legal</a:t>
            </a:r>
            <a:br>
              <a:rPr lang="en-GB" noProof="0" dirty="0"/>
            </a:br>
            <a:r>
              <a:rPr lang="en-GB" noProof="0" dirty="0"/>
              <a:t>+37x xxx </a:t>
            </a:r>
            <a:r>
              <a:rPr lang="en-GB" noProof="0" dirty="0" err="1"/>
              <a:t>xxxx</a:t>
            </a:r>
            <a:endParaRPr lang="en-GB" noProof="0" dirty="0"/>
          </a:p>
        </p:txBody>
      </p:sp>
      <p:sp>
        <p:nvSpPr>
          <p:cNvPr id="100" name="Text Placeholder 24">
            <a:extLst>
              <a:ext uri="{FF2B5EF4-FFF2-40B4-BE49-F238E27FC236}">
                <a16:creationId xmlns:a16="http://schemas.microsoft.com/office/drawing/2014/main" id="{BDE69D55-B78A-4267-99FF-34CE75CDC7A6}"/>
              </a:ext>
            </a:extLst>
          </p:cNvPr>
          <p:cNvSpPr>
            <a:spLocks noGrp="1"/>
          </p:cNvSpPr>
          <p:nvPr>
            <p:ph type="body" sz="quarter" idx="86" hasCustomPrompt="1"/>
          </p:nvPr>
        </p:nvSpPr>
        <p:spPr>
          <a:xfrm>
            <a:off x="9335700" y="5383050"/>
            <a:ext cx="1908000" cy="180000"/>
          </a:xfrm>
          <a:prstGeom prst="rect">
            <a:avLst/>
          </a:prstGeom>
        </p:spPr>
        <p:txBody>
          <a:bodyPr lIns="0" tIns="0" rIns="0" bIns="0"/>
          <a:lstStyle>
            <a:lvl1pPr marL="0" indent="0" algn="ctr">
              <a:lnSpc>
                <a:spcPct val="100000"/>
              </a:lnSpc>
              <a:spcBef>
                <a:spcPts val="0"/>
              </a:spcBef>
              <a:buNone/>
              <a:defRPr sz="1100" b="1"/>
            </a:lvl1pPr>
            <a:lvl2pPr marL="457200" indent="0" algn="ctr">
              <a:buNone/>
              <a:defRPr sz="1200"/>
            </a:lvl2pPr>
            <a:lvl3pPr marL="914400" indent="0">
              <a:buNone/>
              <a:defRPr sz="1200"/>
            </a:lvl3pPr>
            <a:lvl4pPr marL="1371600" indent="0">
              <a:buNone/>
              <a:defRPr sz="1200"/>
            </a:lvl4pPr>
            <a:lvl5pPr marL="1828800" indent="0">
              <a:buNone/>
              <a:defRPr sz="1200"/>
            </a:lvl5pPr>
          </a:lstStyle>
          <a:p>
            <a:pPr lvl="0"/>
            <a:r>
              <a:rPr lang="et-EE" dirty="0"/>
              <a:t>Name Surname</a:t>
            </a:r>
            <a:endParaRPr lang="en-US" dirty="0"/>
          </a:p>
        </p:txBody>
      </p:sp>
      <p:sp>
        <p:nvSpPr>
          <p:cNvPr id="2" name="Title 1">
            <a:extLst>
              <a:ext uri="{FF2B5EF4-FFF2-40B4-BE49-F238E27FC236}">
                <a16:creationId xmlns:a16="http://schemas.microsoft.com/office/drawing/2014/main" id="{9984AE63-47FC-49E2-93A2-C4A0D05411BF}"/>
              </a:ext>
            </a:extLst>
          </p:cNvPr>
          <p:cNvSpPr>
            <a:spLocks noGrp="1"/>
          </p:cNvSpPr>
          <p:nvPr>
            <p:ph type="title" hasCustomPrompt="1"/>
          </p:nvPr>
        </p:nvSpPr>
        <p:spPr>
          <a:xfrm>
            <a:off x="838800" y="540000"/>
            <a:ext cx="1913055" cy="954000"/>
          </a:xfrm>
          <a:prstGeom prst="rect">
            <a:avLst/>
          </a:prstGeom>
        </p:spPr>
        <p:txBody>
          <a:bodyPr lIns="0" tIns="36000" rIns="0" bIns="36000"/>
          <a:lstStyle>
            <a:lvl1pPr>
              <a:defRPr sz="3000" b="1"/>
            </a:lvl1pPr>
          </a:lstStyle>
          <a:p>
            <a:r>
              <a:rPr lang="en-US" dirty="0"/>
              <a:t>Team</a:t>
            </a:r>
            <a:endParaRPr lang="en-GB" dirty="0"/>
          </a:p>
        </p:txBody>
      </p:sp>
    </p:spTree>
    <p:extLst>
      <p:ext uri="{BB962C8B-B14F-4D97-AF65-F5344CB8AC3E}">
        <p14:creationId xmlns:p14="http://schemas.microsoft.com/office/powerpoint/2010/main" val="35527904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5" name="Picture Placeholder 2"/>
          <p:cNvSpPr>
            <a:spLocks noGrp="1"/>
          </p:cNvSpPr>
          <p:nvPr>
            <p:ph type="pic" sz="quarter" idx="40" hasCustomPrompt="1"/>
          </p:nvPr>
        </p:nvSpPr>
        <p:spPr>
          <a:xfrm>
            <a:off x="1288800" y="2095019"/>
            <a:ext cx="1440000" cy="1440000"/>
          </a:xfrm>
          <a:prstGeom prst="ellipse">
            <a:avLst/>
          </a:prstGeom>
          <a:solidFill>
            <a:srgbClr val="3E73B7"/>
          </a:solidFill>
          <a:ln>
            <a:noFill/>
          </a:ln>
        </p:spPr>
        <p:txBody>
          <a:bodyPr/>
          <a:lstStyle>
            <a:lvl1pPr marL="0" indent="0">
              <a:buNone/>
              <a:defRPr lang="et-EE" dirty="0"/>
            </a:lvl1pPr>
          </a:lstStyle>
          <a:p>
            <a:r>
              <a:rPr lang="et-EE" dirty="0"/>
              <a:t>  </a:t>
            </a:r>
          </a:p>
        </p:txBody>
      </p:sp>
      <p:sp>
        <p:nvSpPr>
          <p:cNvPr id="6" name="Text Placeholder 2"/>
          <p:cNvSpPr>
            <a:spLocks noGrp="1"/>
          </p:cNvSpPr>
          <p:nvPr>
            <p:ph type="body" idx="21" hasCustomPrompt="1"/>
          </p:nvPr>
        </p:nvSpPr>
        <p:spPr>
          <a:xfrm>
            <a:off x="838800"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is simply dummy text of the printing and typesetting industry.</a:t>
            </a:r>
          </a:p>
        </p:txBody>
      </p:sp>
      <p:sp>
        <p:nvSpPr>
          <p:cNvPr id="7" name="Title 1"/>
          <p:cNvSpPr>
            <a:spLocks noGrp="1"/>
          </p:cNvSpPr>
          <p:nvPr>
            <p:ph type="title" hasCustomPrompt="1"/>
          </p:nvPr>
        </p:nvSpPr>
        <p:spPr bwMode="black">
          <a:xfrm>
            <a:off x="838800" y="540000"/>
            <a:ext cx="10515600" cy="954000"/>
          </a:xfrm>
          <a:prstGeom prst="rect">
            <a:avLst/>
          </a:prstGeom>
        </p:spPr>
        <p:txBody>
          <a:bodyPr lIns="90000" tIns="46800" rIns="0" bIns="0" anchor="ctr" anchorCtr="0"/>
          <a:lstStyle>
            <a:lvl1pPr>
              <a:defRPr sz="3000" b="1" i="0">
                <a:solidFill>
                  <a:schemeClr val="tx1"/>
                </a:solidFill>
                <a:latin typeface="+mj-lt"/>
                <a:ea typeface="Roboto Slab" charset="0"/>
                <a:cs typeface="Roboto Slab" charset="0"/>
              </a:defRPr>
            </a:lvl1pPr>
          </a:lstStyle>
          <a:p>
            <a:r>
              <a:rPr lang="et-EE" dirty="0" err="1"/>
              <a:t>Lorem</a:t>
            </a:r>
            <a:r>
              <a:rPr lang="et-EE" dirty="0"/>
              <a:t> </a:t>
            </a:r>
            <a:r>
              <a:rPr lang="et-EE" dirty="0" err="1"/>
              <a:t>Ipsum</a:t>
            </a:r>
            <a:endParaRPr lang="en-US" dirty="0"/>
          </a:p>
        </p:txBody>
      </p:sp>
      <p:sp>
        <p:nvSpPr>
          <p:cNvPr id="8" name="Picture Placeholder 2"/>
          <p:cNvSpPr>
            <a:spLocks noGrp="1"/>
          </p:cNvSpPr>
          <p:nvPr>
            <p:ph type="pic" sz="quarter" idx="41" hasCustomPrompt="1"/>
          </p:nvPr>
        </p:nvSpPr>
        <p:spPr>
          <a:xfrm>
            <a:off x="4005265" y="2095019"/>
            <a:ext cx="1440000" cy="1440000"/>
          </a:xfrm>
          <a:prstGeom prst="ellipse">
            <a:avLst/>
          </a:prstGeom>
          <a:solidFill>
            <a:srgbClr val="9B9B9B"/>
          </a:solidFill>
          <a:ln>
            <a:noFill/>
          </a:ln>
        </p:spPr>
        <p:txBody>
          <a:bodyPr/>
          <a:lstStyle>
            <a:lvl1pPr marL="0" indent="0">
              <a:buNone/>
              <a:defRPr lang="et-EE" dirty="0"/>
            </a:lvl1pPr>
          </a:lstStyle>
          <a:p>
            <a:r>
              <a:rPr lang="et-EE" dirty="0"/>
              <a:t>  </a:t>
            </a:r>
          </a:p>
        </p:txBody>
      </p:sp>
      <p:sp>
        <p:nvSpPr>
          <p:cNvPr id="9" name="Picture Placeholder 2"/>
          <p:cNvSpPr>
            <a:spLocks noGrp="1"/>
          </p:cNvSpPr>
          <p:nvPr>
            <p:ph type="pic" sz="quarter" idx="42" hasCustomPrompt="1"/>
          </p:nvPr>
        </p:nvSpPr>
        <p:spPr>
          <a:xfrm>
            <a:off x="6785336" y="2095019"/>
            <a:ext cx="1440000" cy="1440000"/>
          </a:xfrm>
          <a:prstGeom prst="ellipse">
            <a:avLst/>
          </a:prstGeom>
          <a:solidFill>
            <a:srgbClr val="3E73B7"/>
          </a:solidFill>
          <a:ln>
            <a:noFill/>
          </a:ln>
        </p:spPr>
        <p:txBody>
          <a:bodyPr/>
          <a:lstStyle>
            <a:lvl1pPr marL="0" indent="0">
              <a:buNone/>
              <a:defRPr lang="et-EE" dirty="0"/>
            </a:lvl1pPr>
          </a:lstStyle>
          <a:p>
            <a:r>
              <a:rPr lang="et-EE" dirty="0"/>
              <a:t>  </a:t>
            </a:r>
          </a:p>
        </p:txBody>
      </p:sp>
      <p:sp>
        <p:nvSpPr>
          <p:cNvPr id="10" name="Picture Placeholder 2"/>
          <p:cNvSpPr>
            <a:spLocks noGrp="1"/>
          </p:cNvSpPr>
          <p:nvPr>
            <p:ph type="pic" sz="quarter" idx="43" hasCustomPrompt="1"/>
          </p:nvPr>
        </p:nvSpPr>
        <p:spPr>
          <a:xfrm>
            <a:off x="9438197" y="2095019"/>
            <a:ext cx="1440000" cy="1440000"/>
          </a:xfrm>
          <a:prstGeom prst="ellipse">
            <a:avLst/>
          </a:prstGeom>
          <a:solidFill>
            <a:srgbClr val="9B9B9B"/>
          </a:solidFill>
          <a:ln>
            <a:noFill/>
          </a:ln>
        </p:spPr>
        <p:txBody>
          <a:bodyPr/>
          <a:lstStyle>
            <a:lvl1pPr marL="0" indent="0">
              <a:buNone/>
              <a:defRPr lang="et-EE" dirty="0"/>
            </a:lvl1pPr>
          </a:lstStyle>
          <a:p>
            <a:r>
              <a:rPr lang="et-EE" dirty="0"/>
              <a:t>  </a:t>
            </a:r>
          </a:p>
        </p:txBody>
      </p:sp>
      <p:sp>
        <p:nvSpPr>
          <p:cNvPr id="11" name="Text Placeholder 2"/>
          <p:cNvSpPr>
            <a:spLocks noGrp="1"/>
          </p:cNvSpPr>
          <p:nvPr>
            <p:ph type="body" idx="44" hasCustomPrompt="1"/>
          </p:nvPr>
        </p:nvSpPr>
        <p:spPr>
          <a:xfrm>
            <a:off x="3555265"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is simply dummy text of the printing and typesetting industry.</a:t>
            </a:r>
          </a:p>
        </p:txBody>
      </p:sp>
      <p:sp>
        <p:nvSpPr>
          <p:cNvPr id="12" name="Text Placeholder 2"/>
          <p:cNvSpPr>
            <a:spLocks noGrp="1"/>
          </p:cNvSpPr>
          <p:nvPr>
            <p:ph type="body" idx="45" hasCustomPrompt="1"/>
          </p:nvPr>
        </p:nvSpPr>
        <p:spPr>
          <a:xfrm>
            <a:off x="6271731"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is simply dummy text of the printing and typesetting industry.</a:t>
            </a:r>
          </a:p>
        </p:txBody>
      </p:sp>
      <p:sp>
        <p:nvSpPr>
          <p:cNvPr id="13" name="Text Placeholder 2"/>
          <p:cNvSpPr>
            <a:spLocks noGrp="1"/>
          </p:cNvSpPr>
          <p:nvPr>
            <p:ph type="body" idx="46" hasCustomPrompt="1"/>
          </p:nvPr>
        </p:nvSpPr>
        <p:spPr>
          <a:xfrm>
            <a:off x="8988197" y="3713666"/>
            <a:ext cx="2340000" cy="2322000"/>
          </a:xfrm>
          <a:prstGeom prst="rect">
            <a:avLst/>
          </a:prstGeom>
        </p:spPr>
        <p:txBody>
          <a:bodyPr lIns="0" tIns="0" rIns="0" bIns="0" anchor="t" anchorCtr="0"/>
          <a:lstStyle>
            <a:lvl1pPr marL="0" indent="0" algn="ctr">
              <a:lnSpc>
                <a:spcPct val="100000"/>
              </a:lnSpc>
              <a:spcBef>
                <a:spcPts val="0"/>
              </a:spcBef>
              <a:buNone/>
              <a:defRPr sz="16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Lorem Ipsum is simply dummy text of the printing and typesetting industry.</a:t>
            </a:r>
          </a:p>
        </p:txBody>
      </p:sp>
    </p:spTree>
    <p:extLst>
      <p:ext uri="{BB962C8B-B14F-4D97-AF65-F5344CB8AC3E}">
        <p14:creationId xmlns:p14="http://schemas.microsoft.com/office/powerpoint/2010/main" val="864271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6" name="Picture Placeholder 2"/>
          <p:cNvSpPr>
            <a:spLocks noGrp="1"/>
          </p:cNvSpPr>
          <p:nvPr>
            <p:ph type="pic" sz="quarter" idx="45" hasCustomPrompt="1"/>
          </p:nvPr>
        </p:nvSpPr>
        <p:spPr>
          <a:xfrm>
            <a:off x="2718294" y="3982656"/>
            <a:ext cx="1440000" cy="1368000"/>
          </a:xfrm>
          <a:prstGeom prst="ellipse">
            <a:avLst/>
          </a:prstGeom>
          <a:solidFill>
            <a:schemeClr val="accent2"/>
          </a:solidFill>
          <a:ln>
            <a:noFill/>
          </a:ln>
        </p:spPr>
        <p:txBody>
          <a:bodyPr/>
          <a:lstStyle>
            <a:lvl1pPr marL="0" indent="0">
              <a:buNone/>
              <a:defRPr lang="et-EE" dirty="0"/>
            </a:lvl1pPr>
          </a:lstStyle>
          <a:p>
            <a:r>
              <a:rPr lang="et-EE" dirty="0"/>
              <a:t>  </a:t>
            </a:r>
          </a:p>
        </p:txBody>
      </p:sp>
      <p:sp>
        <p:nvSpPr>
          <p:cNvPr id="7" name="Picture Placeholder 2"/>
          <p:cNvSpPr>
            <a:spLocks noGrp="1"/>
          </p:cNvSpPr>
          <p:nvPr>
            <p:ph type="pic" sz="quarter" idx="46" hasCustomPrompt="1"/>
          </p:nvPr>
        </p:nvSpPr>
        <p:spPr>
          <a:xfrm>
            <a:off x="4451685" y="3982656"/>
            <a:ext cx="1440000" cy="1368000"/>
          </a:xfrm>
          <a:prstGeom prst="ellipse">
            <a:avLst/>
          </a:prstGeom>
          <a:solidFill>
            <a:srgbClr val="9B9B9B"/>
          </a:solidFill>
          <a:ln>
            <a:noFill/>
          </a:ln>
        </p:spPr>
        <p:txBody>
          <a:bodyPr/>
          <a:lstStyle>
            <a:lvl1pPr marL="0" indent="0">
              <a:buNone/>
              <a:defRPr lang="et-EE" dirty="0"/>
            </a:lvl1pPr>
          </a:lstStyle>
          <a:p>
            <a:r>
              <a:rPr lang="et-EE" dirty="0"/>
              <a:t>  </a:t>
            </a:r>
          </a:p>
        </p:txBody>
      </p:sp>
      <p:sp>
        <p:nvSpPr>
          <p:cNvPr id="8" name="Picture Placeholder 2"/>
          <p:cNvSpPr>
            <a:spLocks noGrp="1"/>
          </p:cNvSpPr>
          <p:nvPr>
            <p:ph type="pic" sz="quarter" idx="47" hasCustomPrompt="1"/>
          </p:nvPr>
        </p:nvSpPr>
        <p:spPr>
          <a:xfrm>
            <a:off x="6200700" y="3982656"/>
            <a:ext cx="1440000" cy="1368000"/>
          </a:xfrm>
          <a:prstGeom prst="ellipse">
            <a:avLst/>
          </a:prstGeom>
          <a:solidFill>
            <a:schemeClr val="accent2"/>
          </a:solidFill>
          <a:ln>
            <a:noFill/>
          </a:ln>
        </p:spPr>
        <p:txBody>
          <a:bodyPr/>
          <a:lstStyle>
            <a:lvl1pPr marL="0" indent="0">
              <a:buNone/>
              <a:defRPr lang="et-EE" dirty="0"/>
            </a:lvl1pPr>
          </a:lstStyle>
          <a:p>
            <a:r>
              <a:rPr lang="et-EE" dirty="0"/>
              <a:t>  </a:t>
            </a:r>
          </a:p>
        </p:txBody>
      </p:sp>
      <p:sp>
        <p:nvSpPr>
          <p:cNvPr id="9" name="Picture Placeholder 2"/>
          <p:cNvSpPr>
            <a:spLocks noGrp="1"/>
          </p:cNvSpPr>
          <p:nvPr>
            <p:ph type="pic" sz="quarter" idx="48" hasCustomPrompt="1"/>
          </p:nvPr>
        </p:nvSpPr>
        <p:spPr>
          <a:xfrm>
            <a:off x="7956000" y="3946656"/>
            <a:ext cx="1440000" cy="1404000"/>
          </a:xfrm>
          <a:prstGeom prst="ellipse">
            <a:avLst/>
          </a:prstGeom>
          <a:solidFill>
            <a:srgbClr val="9B9B9B"/>
          </a:solidFill>
          <a:ln>
            <a:noFill/>
          </a:ln>
        </p:spPr>
        <p:txBody>
          <a:bodyPr/>
          <a:lstStyle>
            <a:lvl1pPr marL="0" indent="0">
              <a:buNone/>
              <a:defRPr lang="et-EE" dirty="0"/>
            </a:lvl1pPr>
          </a:lstStyle>
          <a:p>
            <a:r>
              <a:rPr lang="et-EE" dirty="0"/>
              <a:t>  </a:t>
            </a:r>
          </a:p>
        </p:txBody>
      </p:sp>
      <p:sp>
        <p:nvSpPr>
          <p:cNvPr id="10" name="Picture Placeholder 2"/>
          <p:cNvSpPr>
            <a:spLocks noGrp="1"/>
          </p:cNvSpPr>
          <p:nvPr>
            <p:ph type="pic" sz="quarter" idx="49" hasCustomPrompt="1"/>
          </p:nvPr>
        </p:nvSpPr>
        <p:spPr>
          <a:xfrm>
            <a:off x="9718725" y="3941499"/>
            <a:ext cx="1440000" cy="1404000"/>
          </a:xfrm>
          <a:prstGeom prst="ellipse">
            <a:avLst/>
          </a:prstGeom>
          <a:solidFill>
            <a:schemeClr val="accent2"/>
          </a:solidFill>
          <a:ln>
            <a:noFill/>
          </a:ln>
        </p:spPr>
        <p:txBody>
          <a:bodyPr/>
          <a:lstStyle>
            <a:lvl1pPr marL="0" indent="0">
              <a:buNone/>
              <a:defRPr lang="et-EE" dirty="0"/>
            </a:lvl1pPr>
          </a:lstStyle>
          <a:p>
            <a:r>
              <a:rPr lang="et-EE" dirty="0"/>
              <a:t>  </a:t>
            </a:r>
          </a:p>
        </p:txBody>
      </p:sp>
      <p:sp>
        <p:nvSpPr>
          <p:cNvPr id="11" name="Picture Placeholder 2"/>
          <p:cNvSpPr>
            <a:spLocks noGrp="1"/>
          </p:cNvSpPr>
          <p:nvPr>
            <p:ph type="pic" sz="quarter" idx="50" hasCustomPrompt="1"/>
          </p:nvPr>
        </p:nvSpPr>
        <p:spPr>
          <a:xfrm>
            <a:off x="928740" y="3982656"/>
            <a:ext cx="1440000" cy="1368000"/>
          </a:xfrm>
          <a:prstGeom prst="ellipse">
            <a:avLst/>
          </a:prstGeom>
          <a:solidFill>
            <a:srgbClr val="9B9B9B"/>
          </a:solidFill>
          <a:ln>
            <a:noFill/>
          </a:ln>
        </p:spPr>
        <p:txBody>
          <a:bodyPr/>
          <a:lstStyle>
            <a:lvl1pPr marL="0" indent="0">
              <a:buNone/>
              <a:defRPr lang="et-EE" dirty="0"/>
            </a:lvl1pPr>
          </a:lstStyle>
          <a:p>
            <a:r>
              <a:rPr lang="et-EE" dirty="0"/>
              <a:t> </a:t>
            </a:r>
          </a:p>
        </p:txBody>
      </p:sp>
      <p:sp>
        <p:nvSpPr>
          <p:cNvPr id="12" name="Picture Placeholder 2"/>
          <p:cNvSpPr>
            <a:spLocks noGrp="1"/>
          </p:cNvSpPr>
          <p:nvPr>
            <p:ph type="pic" sz="quarter" idx="40" hasCustomPrompt="1"/>
          </p:nvPr>
        </p:nvSpPr>
        <p:spPr>
          <a:xfrm>
            <a:off x="2688628" y="1606656"/>
            <a:ext cx="1440000" cy="1404000"/>
          </a:xfrm>
          <a:prstGeom prst="ellipse">
            <a:avLst/>
          </a:prstGeom>
          <a:solidFill>
            <a:srgbClr val="9B9B9B"/>
          </a:solidFill>
          <a:ln>
            <a:noFill/>
          </a:ln>
        </p:spPr>
        <p:txBody>
          <a:bodyPr/>
          <a:lstStyle>
            <a:lvl1pPr marL="0" indent="0">
              <a:buNone/>
              <a:defRPr lang="et-EE" dirty="0"/>
            </a:lvl1pPr>
          </a:lstStyle>
          <a:p>
            <a:r>
              <a:rPr lang="et-EE" dirty="0"/>
              <a:t>  </a:t>
            </a:r>
          </a:p>
        </p:txBody>
      </p:sp>
      <p:sp>
        <p:nvSpPr>
          <p:cNvPr id="13" name="Picture Placeholder 2"/>
          <p:cNvSpPr>
            <a:spLocks noGrp="1"/>
          </p:cNvSpPr>
          <p:nvPr>
            <p:ph type="pic" sz="quarter" idx="41" hasCustomPrompt="1"/>
          </p:nvPr>
        </p:nvSpPr>
        <p:spPr>
          <a:xfrm>
            <a:off x="4438009" y="1613845"/>
            <a:ext cx="1440000" cy="1404000"/>
          </a:xfrm>
          <a:prstGeom prst="ellipse">
            <a:avLst/>
          </a:prstGeom>
          <a:solidFill>
            <a:schemeClr val="accent2"/>
          </a:solidFill>
          <a:ln>
            <a:noFill/>
          </a:ln>
        </p:spPr>
        <p:txBody>
          <a:bodyPr/>
          <a:lstStyle>
            <a:lvl1pPr marL="0" indent="0">
              <a:buNone/>
              <a:defRPr lang="et-EE" dirty="0"/>
            </a:lvl1pPr>
          </a:lstStyle>
          <a:p>
            <a:r>
              <a:rPr lang="et-EE" dirty="0"/>
              <a:t>  </a:t>
            </a:r>
          </a:p>
        </p:txBody>
      </p:sp>
      <p:sp>
        <p:nvSpPr>
          <p:cNvPr id="14" name="Picture Placeholder 2"/>
          <p:cNvSpPr>
            <a:spLocks noGrp="1"/>
          </p:cNvSpPr>
          <p:nvPr>
            <p:ph type="pic" sz="quarter" idx="42" hasCustomPrompt="1"/>
          </p:nvPr>
        </p:nvSpPr>
        <p:spPr>
          <a:xfrm>
            <a:off x="6194052" y="1606656"/>
            <a:ext cx="1440000" cy="1404000"/>
          </a:xfrm>
          <a:prstGeom prst="ellipse">
            <a:avLst/>
          </a:prstGeom>
          <a:solidFill>
            <a:srgbClr val="9B9B9B"/>
          </a:solidFill>
          <a:ln>
            <a:noFill/>
          </a:ln>
        </p:spPr>
        <p:txBody>
          <a:bodyPr/>
          <a:lstStyle>
            <a:lvl1pPr marL="0" indent="0">
              <a:buNone/>
              <a:defRPr lang="et-EE" dirty="0"/>
            </a:lvl1pPr>
          </a:lstStyle>
          <a:p>
            <a:r>
              <a:rPr lang="et-EE" dirty="0"/>
              <a:t>  </a:t>
            </a:r>
          </a:p>
        </p:txBody>
      </p:sp>
      <p:sp>
        <p:nvSpPr>
          <p:cNvPr id="15" name="Picture Placeholder 2"/>
          <p:cNvSpPr>
            <a:spLocks noGrp="1"/>
          </p:cNvSpPr>
          <p:nvPr>
            <p:ph type="pic" sz="quarter" idx="43" hasCustomPrompt="1"/>
          </p:nvPr>
        </p:nvSpPr>
        <p:spPr>
          <a:xfrm>
            <a:off x="7944679" y="1613328"/>
            <a:ext cx="1440000" cy="1404000"/>
          </a:xfrm>
          <a:prstGeom prst="ellipse">
            <a:avLst/>
          </a:prstGeom>
          <a:solidFill>
            <a:schemeClr val="accent2"/>
          </a:solidFill>
          <a:ln>
            <a:noFill/>
          </a:ln>
        </p:spPr>
        <p:txBody>
          <a:bodyPr/>
          <a:lstStyle>
            <a:lvl1pPr marL="0" indent="0">
              <a:buNone/>
              <a:defRPr lang="et-EE" dirty="0"/>
            </a:lvl1pPr>
          </a:lstStyle>
          <a:p>
            <a:r>
              <a:rPr lang="et-EE" dirty="0"/>
              <a:t>  </a:t>
            </a:r>
          </a:p>
        </p:txBody>
      </p:sp>
      <p:sp>
        <p:nvSpPr>
          <p:cNvPr id="16" name="Picture Placeholder 2"/>
          <p:cNvSpPr>
            <a:spLocks noGrp="1"/>
          </p:cNvSpPr>
          <p:nvPr>
            <p:ph type="pic" sz="quarter" idx="44" hasCustomPrompt="1"/>
          </p:nvPr>
        </p:nvSpPr>
        <p:spPr>
          <a:xfrm>
            <a:off x="9702825" y="1613845"/>
            <a:ext cx="1440000" cy="1404000"/>
          </a:xfrm>
          <a:prstGeom prst="ellipse">
            <a:avLst/>
          </a:prstGeom>
          <a:solidFill>
            <a:srgbClr val="9B9B9B"/>
          </a:solidFill>
          <a:ln>
            <a:noFill/>
          </a:ln>
        </p:spPr>
        <p:txBody>
          <a:bodyPr/>
          <a:lstStyle>
            <a:lvl1pPr marL="0" indent="0">
              <a:buNone/>
              <a:defRPr lang="et-EE" dirty="0"/>
            </a:lvl1pPr>
          </a:lstStyle>
          <a:p>
            <a:r>
              <a:rPr lang="et-EE" dirty="0"/>
              <a:t>  </a:t>
            </a:r>
          </a:p>
        </p:txBody>
      </p:sp>
      <p:sp>
        <p:nvSpPr>
          <p:cNvPr id="17" name="Picture Placeholder 2"/>
          <p:cNvSpPr>
            <a:spLocks noGrp="1"/>
          </p:cNvSpPr>
          <p:nvPr>
            <p:ph type="pic" sz="quarter" idx="39" hasCustomPrompt="1"/>
          </p:nvPr>
        </p:nvSpPr>
        <p:spPr>
          <a:xfrm>
            <a:off x="928800" y="1606656"/>
            <a:ext cx="1440000" cy="1404000"/>
          </a:xfrm>
          <a:prstGeom prst="ellipse">
            <a:avLst/>
          </a:prstGeom>
          <a:solidFill>
            <a:schemeClr val="accent2"/>
          </a:solidFill>
          <a:ln>
            <a:noFill/>
          </a:ln>
        </p:spPr>
        <p:txBody>
          <a:bodyPr/>
          <a:lstStyle>
            <a:lvl1pPr marL="0" indent="0">
              <a:buNone/>
              <a:defRPr lang="et-EE" dirty="0"/>
            </a:lvl1pPr>
          </a:lstStyle>
          <a:p>
            <a:r>
              <a:rPr lang="et-EE" dirty="0"/>
              <a:t> </a:t>
            </a:r>
          </a:p>
        </p:txBody>
      </p:sp>
      <p:sp>
        <p:nvSpPr>
          <p:cNvPr id="18" name="Text Placeholder 2"/>
          <p:cNvSpPr>
            <a:spLocks noGrp="1"/>
          </p:cNvSpPr>
          <p:nvPr>
            <p:ph type="body" idx="1" hasCustomPrompt="1"/>
          </p:nvPr>
        </p:nvSpPr>
        <p:spPr>
          <a:xfrm>
            <a:off x="928740" y="1764030"/>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Banking</a:t>
            </a:r>
            <a:br>
              <a:rPr lang="en-US" dirty="0"/>
            </a:br>
            <a:r>
              <a:rPr lang="en-US" dirty="0"/>
              <a:t>&amp;</a:t>
            </a:r>
            <a:br>
              <a:rPr lang="en-US" dirty="0"/>
            </a:br>
            <a:r>
              <a:rPr lang="en-US" dirty="0"/>
              <a:t>Finance</a:t>
            </a:r>
          </a:p>
        </p:txBody>
      </p:sp>
      <p:sp>
        <p:nvSpPr>
          <p:cNvPr id="19" name="Text Placeholder 2"/>
          <p:cNvSpPr>
            <a:spLocks noGrp="1"/>
          </p:cNvSpPr>
          <p:nvPr>
            <p:ph type="body" idx="10" hasCustomPrompt="1"/>
          </p:nvPr>
        </p:nvSpPr>
        <p:spPr>
          <a:xfrm>
            <a:off x="2695918" y="1811328"/>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Competition</a:t>
            </a:r>
          </a:p>
          <a:p>
            <a:pPr lvl="0"/>
            <a:r>
              <a:rPr lang="en-US" dirty="0"/>
              <a:t>Law</a:t>
            </a:r>
          </a:p>
        </p:txBody>
      </p:sp>
      <p:sp>
        <p:nvSpPr>
          <p:cNvPr id="20" name="Text Placeholder 2"/>
          <p:cNvSpPr>
            <a:spLocks noGrp="1"/>
          </p:cNvSpPr>
          <p:nvPr>
            <p:ph type="body" idx="11" hasCustomPrompt="1"/>
          </p:nvPr>
        </p:nvSpPr>
        <p:spPr>
          <a:xfrm>
            <a:off x="4419703" y="1811328"/>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Mergers</a:t>
            </a:r>
            <a:br>
              <a:rPr lang="en-US" dirty="0"/>
            </a:br>
            <a:r>
              <a:rPr lang="en-US" dirty="0"/>
              <a:t>&amp;</a:t>
            </a:r>
            <a:br>
              <a:rPr lang="en-US" dirty="0"/>
            </a:br>
            <a:r>
              <a:rPr lang="en-US" dirty="0"/>
              <a:t>Acquisitions</a:t>
            </a:r>
          </a:p>
        </p:txBody>
      </p:sp>
      <p:sp>
        <p:nvSpPr>
          <p:cNvPr id="21" name="Text Placeholder 2"/>
          <p:cNvSpPr>
            <a:spLocks noGrp="1"/>
          </p:cNvSpPr>
          <p:nvPr>
            <p:ph type="body" idx="12" hasCustomPrompt="1"/>
          </p:nvPr>
        </p:nvSpPr>
        <p:spPr>
          <a:xfrm>
            <a:off x="6196247" y="1811920"/>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Public</a:t>
            </a:r>
          </a:p>
          <a:p>
            <a:pPr lvl="0"/>
            <a:r>
              <a:rPr lang="en-US" dirty="0"/>
              <a:t>Procurement</a:t>
            </a:r>
          </a:p>
        </p:txBody>
      </p:sp>
      <p:sp>
        <p:nvSpPr>
          <p:cNvPr id="22" name="Text Placeholder 2"/>
          <p:cNvSpPr>
            <a:spLocks noGrp="1"/>
          </p:cNvSpPr>
          <p:nvPr>
            <p:ph type="body" idx="13" hasCustomPrompt="1"/>
          </p:nvPr>
        </p:nvSpPr>
        <p:spPr>
          <a:xfrm>
            <a:off x="7956630" y="1811920"/>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Dispute</a:t>
            </a:r>
          </a:p>
          <a:p>
            <a:pPr lvl="0"/>
            <a:r>
              <a:rPr lang="en-US" dirty="0"/>
              <a:t>Resolution</a:t>
            </a:r>
            <a:br>
              <a:rPr lang="en-US" dirty="0"/>
            </a:br>
            <a:r>
              <a:rPr lang="en-US" dirty="0"/>
              <a:t>&amp;</a:t>
            </a:r>
            <a:br>
              <a:rPr lang="en-US" dirty="0"/>
            </a:br>
            <a:r>
              <a:rPr lang="en-US" dirty="0"/>
              <a:t>Arbitration</a:t>
            </a:r>
          </a:p>
        </p:txBody>
      </p:sp>
      <p:sp>
        <p:nvSpPr>
          <p:cNvPr id="23" name="Text Placeholder 2"/>
          <p:cNvSpPr>
            <a:spLocks noGrp="1"/>
          </p:cNvSpPr>
          <p:nvPr>
            <p:ph type="body" idx="14" hasCustomPrompt="1"/>
          </p:nvPr>
        </p:nvSpPr>
        <p:spPr>
          <a:xfrm>
            <a:off x="9718725" y="1808932"/>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Real Estate</a:t>
            </a:r>
            <a:br>
              <a:rPr lang="en-US" dirty="0"/>
            </a:br>
            <a:r>
              <a:rPr lang="en-US" dirty="0"/>
              <a:t>&amp;</a:t>
            </a:r>
            <a:br>
              <a:rPr lang="en-US" dirty="0"/>
            </a:br>
            <a:r>
              <a:rPr lang="en-US" dirty="0"/>
              <a:t>Infrastructure</a:t>
            </a:r>
          </a:p>
        </p:txBody>
      </p:sp>
      <p:sp>
        <p:nvSpPr>
          <p:cNvPr id="24" name="Text Placeholder 2"/>
          <p:cNvSpPr>
            <a:spLocks noGrp="1"/>
          </p:cNvSpPr>
          <p:nvPr>
            <p:ph type="body" idx="21" hasCustomPrompt="1"/>
          </p:nvPr>
        </p:nvSpPr>
        <p:spPr>
          <a:xfrm>
            <a:off x="838800" y="3065774"/>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Some words about – latest, biggest deals and cases in the practice area</a:t>
            </a:r>
          </a:p>
        </p:txBody>
      </p:sp>
      <p:sp>
        <p:nvSpPr>
          <p:cNvPr id="25" name="Text Placeholder 2"/>
          <p:cNvSpPr>
            <a:spLocks noGrp="1"/>
          </p:cNvSpPr>
          <p:nvPr>
            <p:ph type="body" idx="22" hasCustomPrompt="1"/>
          </p:nvPr>
        </p:nvSpPr>
        <p:spPr>
          <a:xfrm>
            <a:off x="2598628" y="3068998"/>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Some words about – latest, biggest deals and cases in the practice area</a:t>
            </a:r>
          </a:p>
        </p:txBody>
      </p:sp>
      <p:sp>
        <p:nvSpPr>
          <p:cNvPr id="26" name="Text Placeholder 2"/>
          <p:cNvSpPr>
            <a:spLocks noGrp="1"/>
          </p:cNvSpPr>
          <p:nvPr>
            <p:ph type="body" idx="23" hasCustomPrompt="1"/>
          </p:nvPr>
        </p:nvSpPr>
        <p:spPr>
          <a:xfrm>
            <a:off x="4352912" y="3068998"/>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Some words about – latest, biggest deals and cases in the practice area</a:t>
            </a:r>
          </a:p>
        </p:txBody>
      </p:sp>
      <p:sp>
        <p:nvSpPr>
          <p:cNvPr id="27" name="Text Placeholder 2"/>
          <p:cNvSpPr>
            <a:spLocks noGrp="1"/>
          </p:cNvSpPr>
          <p:nvPr>
            <p:ph type="body" idx="24" hasCustomPrompt="1"/>
          </p:nvPr>
        </p:nvSpPr>
        <p:spPr>
          <a:xfrm>
            <a:off x="6107121" y="3059626"/>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Some words about – latest, biggest deals and cases in the practice area</a:t>
            </a:r>
          </a:p>
        </p:txBody>
      </p:sp>
      <p:sp>
        <p:nvSpPr>
          <p:cNvPr id="28" name="Text Placeholder 2"/>
          <p:cNvSpPr>
            <a:spLocks noGrp="1"/>
          </p:cNvSpPr>
          <p:nvPr>
            <p:ph type="body" idx="25" hasCustomPrompt="1"/>
          </p:nvPr>
        </p:nvSpPr>
        <p:spPr>
          <a:xfrm>
            <a:off x="7855924" y="3069455"/>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Some words about – latest, biggest deals and cases in the practice area</a:t>
            </a:r>
          </a:p>
        </p:txBody>
      </p:sp>
      <p:sp>
        <p:nvSpPr>
          <p:cNvPr id="29" name="Text Placeholder 2"/>
          <p:cNvSpPr>
            <a:spLocks noGrp="1"/>
          </p:cNvSpPr>
          <p:nvPr>
            <p:ph type="body" idx="26" hasCustomPrompt="1"/>
          </p:nvPr>
        </p:nvSpPr>
        <p:spPr>
          <a:xfrm>
            <a:off x="9612825" y="3068998"/>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Some words about – latest, biggest deals and cases in the practice area</a:t>
            </a:r>
          </a:p>
        </p:txBody>
      </p:sp>
      <p:sp>
        <p:nvSpPr>
          <p:cNvPr id="30" name="Text Placeholder 2"/>
          <p:cNvSpPr>
            <a:spLocks noGrp="1"/>
          </p:cNvSpPr>
          <p:nvPr>
            <p:ph type="body" idx="27" hasCustomPrompt="1"/>
          </p:nvPr>
        </p:nvSpPr>
        <p:spPr>
          <a:xfrm>
            <a:off x="917153" y="4144656"/>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Bankruptcy</a:t>
            </a:r>
            <a:br>
              <a:rPr lang="en-US" dirty="0"/>
            </a:br>
            <a:r>
              <a:rPr lang="en-US" dirty="0"/>
              <a:t>&amp;</a:t>
            </a:r>
            <a:br>
              <a:rPr lang="en-US" dirty="0"/>
            </a:br>
            <a:r>
              <a:rPr lang="en-US" dirty="0"/>
              <a:t>Restructuring</a:t>
            </a:r>
          </a:p>
        </p:txBody>
      </p:sp>
      <p:sp>
        <p:nvSpPr>
          <p:cNvPr id="31" name="Text Placeholder 2"/>
          <p:cNvSpPr>
            <a:spLocks noGrp="1"/>
          </p:cNvSpPr>
          <p:nvPr>
            <p:ph type="body" idx="28" hasCustomPrompt="1"/>
          </p:nvPr>
        </p:nvSpPr>
        <p:spPr>
          <a:xfrm>
            <a:off x="2717219" y="4144656"/>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General</a:t>
            </a:r>
          </a:p>
          <a:p>
            <a:pPr lvl="0"/>
            <a:r>
              <a:rPr lang="en-US" dirty="0"/>
              <a:t>Commercial</a:t>
            </a:r>
          </a:p>
          <a:p>
            <a:pPr lvl="0"/>
            <a:r>
              <a:rPr lang="en-US" dirty="0"/>
              <a:t>Law</a:t>
            </a:r>
          </a:p>
        </p:txBody>
      </p:sp>
      <p:sp>
        <p:nvSpPr>
          <p:cNvPr id="32" name="Text Placeholder 2"/>
          <p:cNvSpPr>
            <a:spLocks noGrp="1"/>
          </p:cNvSpPr>
          <p:nvPr>
            <p:ph type="body" idx="29" hasCustomPrompt="1"/>
          </p:nvPr>
        </p:nvSpPr>
        <p:spPr>
          <a:xfrm>
            <a:off x="4456709" y="4129974"/>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IP / IT</a:t>
            </a:r>
          </a:p>
        </p:txBody>
      </p:sp>
      <p:sp>
        <p:nvSpPr>
          <p:cNvPr id="33" name="Text Placeholder 2"/>
          <p:cNvSpPr>
            <a:spLocks noGrp="1"/>
          </p:cNvSpPr>
          <p:nvPr>
            <p:ph type="body" idx="30" hasCustomPrompt="1"/>
          </p:nvPr>
        </p:nvSpPr>
        <p:spPr>
          <a:xfrm>
            <a:off x="6200700" y="4144656"/>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Prevention</a:t>
            </a:r>
            <a:br>
              <a:rPr lang="en-US" dirty="0"/>
            </a:br>
            <a:r>
              <a:rPr lang="en-US" dirty="0"/>
              <a:t>&amp;</a:t>
            </a:r>
            <a:br>
              <a:rPr lang="en-US" dirty="0"/>
            </a:br>
            <a:r>
              <a:rPr lang="en-US" dirty="0"/>
              <a:t>Criminal Law</a:t>
            </a:r>
          </a:p>
        </p:txBody>
      </p:sp>
      <p:sp>
        <p:nvSpPr>
          <p:cNvPr id="34" name="Text Placeholder 2"/>
          <p:cNvSpPr>
            <a:spLocks noGrp="1"/>
          </p:cNvSpPr>
          <p:nvPr>
            <p:ph type="body" idx="31" hasCustomPrompt="1"/>
          </p:nvPr>
        </p:nvSpPr>
        <p:spPr>
          <a:xfrm>
            <a:off x="7956000" y="4144656"/>
            <a:ext cx="1440000"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Tax</a:t>
            </a:r>
          </a:p>
        </p:txBody>
      </p:sp>
      <p:sp>
        <p:nvSpPr>
          <p:cNvPr id="36" name="Text Placeholder 2"/>
          <p:cNvSpPr>
            <a:spLocks noGrp="1"/>
          </p:cNvSpPr>
          <p:nvPr>
            <p:ph type="body" idx="33" hasCustomPrompt="1"/>
          </p:nvPr>
        </p:nvSpPr>
        <p:spPr>
          <a:xfrm>
            <a:off x="838800" y="5409971"/>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Some words about – latest, biggest deals and cases in the practice area</a:t>
            </a:r>
          </a:p>
        </p:txBody>
      </p:sp>
      <p:sp>
        <p:nvSpPr>
          <p:cNvPr id="37" name="Text Placeholder 2"/>
          <p:cNvSpPr>
            <a:spLocks noGrp="1"/>
          </p:cNvSpPr>
          <p:nvPr>
            <p:ph type="body" idx="34" hasCustomPrompt="1"/>
          </p:nvPr>
        </p:nvSpPr>
        <p:spPr>
          <a:xfrm>
            <a:off x="2598628" y="5409971"/>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Some words about – latest, biggest deals and cases in the practice area</a:t>
            </a:r>
          </a:p>
        </p:txBody>
      </p:sp>
      <p:sp>
        <p:nvSpPr>
          <p:cNvPr id="38" name="Text Placeholder 2"/>
          <p:cNvSpPr>
            <a:spLocks noGrp="1"/>
          </p:cNvSpPr>
          <p:nvPr>
            <p:ph type="body" idx="35" hasCustomPrompt="1"/>
          </p:nvPr>
        </p:nvSpPr>
        <p:spPr>
          <a:xfrm>
            <a:off x="4348009" y="5409971"/>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Some words about – latest, biggest deals and cases in the practice area</a:t>
            </a:r>
          </a:p>
        </p:txBody>
      </p:sp>
      <p:sp>
        <p:nvSpPr>
          <p:cNvPr id="39" name="Text Placeholder 2"/>
          <p:cNvSpPr>
            <a:spLocks noGrp="1"/>
          </p:cNvSpPr>
          <p:nvPr>
            <p:ph type="body" idx="36" hasCustomPrompt="1"/>
          </p:nvPr>
        </p:nvSpPr>
        <p:spPr>
          <a:xfrm>
            <a:off x="6107121" y="5416940"/>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Some words about – latest, biggest deals and cases in the practice area</a:t>
            </a:r>
          </a:p>
        </p:txBody>
      </p:sp>
      <p:sp>
        <p:nvSpPr>
          <p:cNvPr id="40" name="Text Placeholder 2"/>
          <p:cNvSpPr>
            <a:spLocks noGrp="1"/>
          </p:cNvSpPr>
          <p:nvPr>
            <p:ph type="body" idx="37" hasCustomPrompt="1"/>
          </p:nvPr>
        </p:nvSpPr>
        <p:spPr>
          <a:xfrm>
            <a:off x="7866949" y="5409971"/>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Some words about – latest, biggest deals and cases in the practice area</a:t>
            </a:r>
          </a:p>
        </p:txBody>
      </p:sp>
      <p:sp>
        <p:nvSpPr>
          <p:cNvPr id="41" name="Text Placeholder 2"/>
          <p:cNvSpPr>
            <a:spLocks noGrp="1"/>
          </p:cNvSpPr>
          <p:nvPr>
            <p:ph type="body" idx="38" hasCustomPrompt="1"/>
          </p:nvPr>
        </p:nvSpPr>
        <p:spPr>
          <a:xfrm>
            <a:off x="9612825" y="5392362"/>
            <a:ext cx="1620000" cy="576000"/>
          </a:xfrm>
          <a:prstGeom prst="rect">
            <a:avLst/>
          </a:prstGeom>
        </p:spPr>
        <p:txBody>
          <a:bodyPr lIns="0" tIns="0" rIns="0" bIns="0" anchor="t" anchorCtr="0"/>
          <a:lstStyle>
            <a:lvl1pPr marL="0" indent="0" algn="ctr">
              <a:lnSpc>
                <a:spcPct val="100000"/>
              </a:lnSpc>
              <a:spcBef>
                <a:spcPts val="0"/>
              </a:spcBef>
              <a:buNone/>
              <a:defRPr sz="1000" b="0" i="0">
                <a:solidFill>
                  <a:srgbClr val="000000"/>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Some words about – latest, biggest deals and cases in the practice area</a:t>
            </a:r>
          </a:p>
        </p:txBody>
      </p:sp>
      <p:sp>
        <p:nvSpPr>
          <p:cNvPr id="42" name="Title 1"/>
          <p:cNvSpPr>
            <a:spLocks noGrp="1"/>
          </p:cNvSpPr>
          <p:nvPr>
            <p:ph type="title" hasCustomPrompt="1"/>
          </p:nvPr>
        </p:nvSpPr>
        <p:spPr>
          <a:xfrm>
            <a:off x="838800" y="540000"/>
            <a:ext cx="10515600" cy="954000"/>
          </a:xfrm>
          <a:prstGeom prst="rect">
            <a:avLst/>
          </a:prstGeom>
        </p:spPr>
        <p:txBody>
          <a:bodyPr lIns="0" tIns="0" rIns="0" bIns="0" anchor="ctr" anchorCtr="0"/>
          <a:lstStyle>
            <a:lvl1pPr>
              <a:defRPr sz="3000" b="1" i="0">
                <a:solidFill>
                  <a:schemeClr val="tx1"/>
                </a:solidFill>
                <a:latin typeface="+mj-lt"/>
                <a:ea typeface="Roboto Slab" charset="0"/>
                <a:cs typeface="Roboto Slab" charset="0"/>
              </a:defRPr>
            </a:lvl1pPr>
          </a:lstStyle>
          <a:p>
            <a:r>
              <a:rPr lang="et-EE" dirty="0"/>
              <a:t>Lorem Ipsum</a:t>
            </a:r>
            <a:endParaRPr lang="en-US" dirty="0"/>
          </a:p>
        </p:txBody>
      </p:sp>
      <p:sp>
        <p:nvSpPr>
          <p:cNvPr id="35" name="Text Placeholder 2"/>
          <p:cNvSpPr>
            <a:spLocks noGrp="1"/>
          </p:cNvSpPr>
          <p:nvPr>
            <p:ph type="body" idx="32" hasCustomPrompt="1"/>
          </p:nvPr>
        </p:nvSpPr>
        <p:spPr bwMode="auto">
          <a:xfrm>
            <a:off x="9689392" y="4162656"/>
            <a:ext cx="1469334" cy="1008000"/>
          </a:xfrm>
          <a:prstGeom prst="rect">
            <a:avLst/>
          </a:prstGeom>
        </p:spPr>
        <p:txBody>
          <a:bodyPr lIns="0" tIns="0" rIns="0" bIns="0" anchor="ctr" anchorCtr="1"/>
          <a:lstStyle>
            <a:lvl1pPr marL="0" indent="0" algn="ctr">
              <a:lnSpc>
                <a:spcPts val="1500"/>
              </a:lnSpc>
              <a:spcBef>
                <a:spcPts val="0"/>
              </a:spcBef>
              <a:buNone/>
              <a:defRPr sz="1500" b="1" i="0">
                <a:solidFill>
                  <a:schemeClr val="bg1"/>
                </a:solidFill>
                <a:latin typeface="+mn-lt"/>
                <a:ea typeface="Roboto" charset="0"/>
                <a:cs typeface="Roboto"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Transport, Logistics &amp; Transport Infrastructure</a:t>
            </a:r>
          </a:p>
        </p:txBody>
      </p:sp>
    </p:spTree>
    <p:extLst>
      <p:ext uri="{BB962C8B-B14F-4D97-AF65-F5344CB8AC3E}">
        <p14:creationId xmlns:p14="http://schemas.microsoft.com/office/powerpoint/2010/main" val="22046849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ext with map">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5252" y="3056969"/>
            <a:ext cx="2338016" cy="2877924"/>
          </a:xfrm>
          <a:prstGeom prst="rect">
            <a:avLst/>
          </a:prstGeom>
        </p:spPr>
      </p:pic>
      <p:cxnSp>
        <p:nvCxnSpPr>
          <p:cNvPr id="7" name="Straight Connector 6"/>
          <p:cNvCxnSpPr/>
          <p:nvPr userDrawn="1"/>
        </p:nvCxnSpPr>
        <p:spPr>
          <a:xfrm>
            <a:off x="8512201" y="1640617"/>
            <a:ext cx="266411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Text Placeholder 7"/>
          <p:cNvSpPr>
            <a:spLocks noGrp="1"/>
          </p:cNvSpPr>
          <p:nvPr>
            <p:ph type="body" sz="quarter" idx="12" hasCustomPrompt="1"/>
          </p:nvPr>
        </p:nvSpPr>
        <p:spPr>
          <a:xfrm>
            <a:off x="8486776" y="1718923"/>
            <a:ext cx="2673224" cy="1109523"/>
          </a:xfrm>
          <a:prstGeom prst="rect">
            <a:avLst/>
          </a:prstGeom>
        </p:spPr>
        <p:txBody>
          <a:bodyPr lIns="90000" tIns="46800" rIns="90000" bIns="46800" anchor="ctr" anchorCtr="0">
            <a:noAutofit/>
          </a:bodyPr>
          <a:lstStyle>
            <a:lvl1pPr marL="0" indent="0" algn="ctr">
              <a:lnSpc>
                <a:spcPct val="100000"/>
              </a:lnSpc>
              <a:spcBef>
                <a:spcPts val="0"/>
              </a:spcBef>
              <a:buClr>
                <a:schemeClr val="accent4"/>
              </a:buClr>
              <a:buSzPct val="130000"/>
              <a:buFont typeface="Arial" charset="0"/>
              <a:buNone/>
              <a:tabLst/>
              <a:defRPr sz="1800" b="0" i="0">
                <a:solidFill>
                  <a:srgbClr val="004899"/>
                </a:solidFill>
                <a:latin typeface="+mn-lt"/>
                <a:ea typeface="Roboto" charset="0"/>
                <a:cs typeface="Roboto" charset="0"/>
              </a:defRPr>
            </a:lvl1pPr>
            <a:lvl2pPr marL="449263" indent="-179388">
              <a:buClr>
                <a:schemeClr val="accent4"/>
              </a:buClr>
              <a:buSzPct val="130000"/>
              <a:tabLst/>
              <a:defRPr sz="1600" b="0" i="0">
                <a:latin typeface="+mn-lt"/>
                <a:ea typeface="Roboto" charset="0"/>
                <a:cs typeface="Roboto" charset="0"/>
              </a:defRPr>
            </a:lvl2pPr>
            <a:lvl3pPr marL="762000" indent="-139700">
              <a:buClr>
                <a:schemeClr val="accent4"/>
              </a:buClr>
              <a:buSzPct val="130000"/>
              <a:tabLst/>
              <a:defRPr sz="1400" b="0" i="0">
                <a:latin typeface="+mn-lt"/>
                <a:ea typeface="Roboto" charset="0"/>
                <a:cs typeface="Roboto" charset="0"/>
              </a:defRPr>
            </a:lvl3pPr>
            <a:lvl4pPr>
              <a:defRPr b="0" i="0">
                <a:latin typeface="Roboto" charset="0"/>
                <a:ea typeface="Roboto" charset="0"/>
                <a:cs typeface="Roboto" charset="0"/>
              </a:defRPr>
            </a:lvl4pPr>
            <a:lvl5pPr>
              <a:defRPr b="0" i="0">
                <a:latin typeface="Roboto" charset="0"/>
                <a:ea typeface="Roboto" charset="0"/>
                <a:cs typeface="Roboto" charset="0"/>
              </a:defRPr>
            </a:lvl5pPr>
          </a:lstStyle>
          <a:p>
            <a:pPr lvl="0"/>
            <a:r>
              <a:rPr lang="en-GB" dirty="0"/>
              <a:t>Lorem Ipsum is simply dummy text of the printing and typesetting industry since 1500s.</a:t>
            </a:r>
          </a:p>
        </p:txBody>
      </p:sp>
      <p:cxnSp>
        <p:nvCxnSpPr>
          <p:cNvPr id="8" name="Straight Connector 7"/>
          <p:cNvCxnSpPr/>
          <p:nvPr userDrawn="1"/>
        </p:nvCxnSpPr>
        <p:spPr>
          <a:xfrm>
            <a:off x="8502676" y="2898690"/>
            <a:ext cx="266411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2AEBD5E7-2240-4D9A-AA71-D6BBAEE37EF9}"/>
              </a:ext>
            </a:extLst>
          </p:cNvPr>
          <p:cNvSpPr>
            <a:spLocks noGrp="1"/>
          </p:cNvSpPr>
          <p:nvPr>
            <p:ph type="title" hasCustomPrompt="1"/>
          </p:nvPr>
        </p:nvSpPr>
        <p:spPr>
          <a:xfrm>
            <a:off x="838800" y="540000"/>
            <a:ext cx="10515600" cy="954000"/>
          </a:xfrm>
          <a:prstGeom prst="rect">
            <a:avLst/>
          </a:prstGeom>
        </p:spPr>
        <p:txBody>
          <a:bodyPr lIns="90000" tIns="46800" rIns="0" bIns="0" anchor="ctr" anchorCtr="0"/>
          <a:lstStyle>
            <a:lvl1pPr>
              <a:defRPr sz="3000" b="1" i="0">
                <a:solidFill>
                  <a:schemeClr val="tx1"/>
                </a:solidFill>
                <a:latin typeface="+mj-lt"/>
                <a:ea typeface="Roboto Slab" charset="0"/>
                <a:cs typeface="Roboto Slab" charset="0"/>
              </a:defRPr>
            </a:lvl1pPr>
          </a:lstStyle>
          <a:p>
            <a:r>
              <a:rPr lang="et-EE" dirty="0" err="1"/>
              <a:t>Lorem</a:t>
            </a:r>
            <a:r>
              <a:rPr lang="et-EE" dirty="0"/>
              <a:t> Ipsum</a:t>
            </a:r>
            <a:endParaRPr lang="en-US" dirty="0"/>
          </a:p>
        </p:txBody>
      </p:sp>
      <p:sp>
        <p:nvSpPr>
          <p:cNvPr id="9" name="Content Placeholder 2">
            <a:extLst>
              <a:ext uri="{FF2B5EF4-FFF2-40B4-BE49-F238E27FC236}">
                <a16:creationId xmlns:a16="http://schemas.microsoft.com/office/drawing/2014/main" id="{15D12F71-14E0-4ECB-9A9F-427CBDDA48DC}"/>
              </a:ext>
            </a:extLst>
          </p:cNvPr>
          <p:cNvSpPr>
            <a:spLocks noGrp="1"/>
          </p:cNvSpPr>
          <p:nvPr>
            <p:ph idx="1" hasCustomPrompt="1"/>
          </p:nvPr>
        </p:nvSpPr>
        <p:spPr>
          <a:xfrm>
            <a:off x="838200" y="1620000"/>
            <a:ext cx="7546675" cy="4514100"/>
          </a:xfrm>
          <a:prstGeom prst="rect">
            <a:avLst/>
          </a:prstGeom>
        </p:spPr>
        <p:txBody>
          <a:bodyPr/>
          <a:lstStyle>
            <a:lvl1pPr marL="0" indent="0" algn="just">
              <a:lnSpc>
                <a:spcPct val="100000"/>
              </a:lnSpc>
              <a:spcBef>
                <a:spcPts val="0"/>
              </a:spcBef>
              <a:spcAft>
                <a:spcPts val="1000"/>
              </a:spcAft>
              <a:buClr>
                <a:srgbClr val="004899"/>
              </a:buClr>
              <a:buSzPct val="110000"/>
              <a:buFontTx/>
              <a:buNone/>
              <a:defRPr sz="2200">
                <a:solidFill>
                  <a:srgbClr val="000000"/>
                </a:solidFill>
              </a:defRPr>
            </a:lvl1pPr>
            <a:lvl2pPr marL="468000">
              <a:lnSpc>
                <a:spcPct val="100000"/>
              </a:lnSpc>
              <a:spcBef>
                <a:spcPts val="0"/>
              </a:spcBef>
              <a:spcAft>
                <a:spcPts val="1000"/>
              </a:spcAft>
              <a:buClr>
                <a:srgbClr val="004899"/>
              </a:buClr>
              <a:defRPr sz="2000">
                <a:solidFill>
                  <a:srgbClr val="000000"/>
                </a:solidFill>
              </a:defRPr>
            </a:lvl2pPr>
            <a:lvl3pPr marL="719138" indent="-228600">
              <a:lnSpc>
                <a:spcPct val="100000"/>
              </a:lnSpc>
              <a:spcBef>
                <a:spcPts val="0"/>
              </a:spcBef>
              <a:spcAft>
                <a:spcPts val="600"/>
              </a:spcAft>
              <a:buClr>
                <a:srgbClr val="004899"/>
              </a:buClr>
              <a:defRPr sz="1800">
                <a:solidFill>
                  <a:srgbClr val="000000"/>
                </a:solidFill>
              </a:defRPr>
            </a:lvl3pPr>
            <a:lvl4pPr marL="972000" indent="-230400">
              <a:buClr>
                <a:srgbClr val="004899"/>
              </a:buClr>
              <a:defRPr sz="1600">
                <a:solidFill>
                  <a:srgbClr val="000000"/>
                </a:solidFill>
              </a:defRPr>
            </a:lvl4pPr>
            <a:lvl5pPr marL="972612" indent="0">
              <a:buClr>
                <a:srgbClr val="004899"/>
              </a:buClr>
              <a:buFont typeface="Arial" panose="020B0604020202020204" pitchFamily="34" charset="0"/>
              <a:buNone/>
              <a:defRPr sz="1600">
                <a:solidFill>
                  <a:srgbClr val="000000"/>
                </a:solidFill>
              </a:defRPr>
            </a:lvl5pPr>
          </a:lstStyle>
          <a:p>
            <a:pPr lvl="0"/>
            <a:r>
              <a:rPr lang="en-GB" dirty="0"/>
              <a:t>Lorem Ipsum is simply dummy text of the printing and typesetting industry. Lorem Ipsum has been the industry's standard dummy text ever since the 1500s, when an unknown printer took a galley of type and scrambled it to make a type specimen book. </a:t>
            </a:r>
            <a:endParaRPr lang="et-EE" dirty="0"/>
          </a:p>
          <a:p>
            <a:pPr lvl="0"/>
            <a:r>
              <a:rPr lang="en-GB" dirty="0"/>
              <a:t>It has survived not only five centuries, but also the leap into electronic typesetting, remaining essentially unchanged. </a:t>
            </a:r>
            <a:endParaRPr lang="et-EE" dirty="0"/>
          </a:p>
          <a:p>
            <a:pPr lvl="0"/>
            <a:r>
              <a:rPr lang="en-GB" dirty="0"/>
              <a:t>It was popularised in the 1960s with the release of </a:t>
            </a:r>
            <a:r>
              <a:rPr lang="en-GB" dirty="0" err="1"/>
              <a:t>Letraset</a:t>
            </a:r>
            <a:r>
              <a:rPr lang="en-GB" dirty="0"/>
              <a:t> sheets containing Lorem Ipsum passages, and more recently with desktop publishing software like Aldus PageMaker including versions of Lorem Ipsum.</a:t>
            </a:r>
          </a:p>
        </p:txBody>
      </p:sp>
    </p:spTree>
    <p:extLst>
      <p:ext uri="{BB962C8B-B14F-4D97-AF65-F5344CB8AC3E}">
        <p14:creationId xmlns:p14="http://schemas.microsoft.com/office/powerpoint/2010/main" val="37311579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ext with badge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3501" y="4598081"/>
            <a:ext cx="1084306" cy="1399907"/>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8725" y="4598082"/>
            <a:ext cx="1085615" cy="1399907"/>
          </a:xfrm>
          <a:prstGeom prst="rect">
            <a:avLst/>
          </a:prstGeom>
        </p:spPr>
      </p:pic>
      <p:sp>
        <p:nvSpPr>
          <p:cNvPr id="11" name="Title 1">
            <a:extLst>
              <a:ext uri="{FF2B5EF4-FFF2-40B4-BE49-F238E27FC236}">
                <a16:creationId xmlns:a16="http://schemas.microsoft.com/office/drawing/2014/main" id="{0EFE7918-89C1-4A21-84F7-E1B05659DD9A}"/>
              </a:ext>
            </a:extLst>
          </p:cNvPr>
          <p:cNvSpPr>
            <a:spLocks noGrp="1"/>
          </p:cNvSpPr>
          <p:nvPr>
            <p:ph type="title" hasCustomPrompt="1"/>
          </p:nvPr>
        </p:nvSpPr>
        <p:spPr>
          <a:xfrm>
            <a:off x="838800" y="540000"/>
            <a:ext cx="10515600" cy="954000"/>
          </a:xfrm>
          <a:prstGeom prst="rect">
            <a:avLst/>
          </a:prstGeom>
        </p:spPr>
        <p:txBody>
          <a:bodyPr lIns="90000" tIns="46800" rIns="0" bIns="0" anchor="ctr" anchorCtr="0"/>
          <a:lstStyle>
            <a:lvl1pPr>
              <a:defRPr sz="3000" b="1" i="0">
                <a:solidFill>
                  <a:schemeClr val="tx1"/>
                </a:solidFill>
                <a:latin typeface="+mj-lt"/>
                <a:ea typeface="Roboto Slab" charset="0"/>
                <a:cs typeface="Roboto Slab" charset="0"/>
              </a:defRPr>
            </a:lvl1pPr>
          </a:lstStyle>
          <a:p>
            <a:r>
              <a:rPr lang="et-EE" dirty="0" err="1"/>
              <a:t>Lorem</a:t>
            </a:r>
            <a:r>
              <a:rPr lang="et-EE" dirty="0"/>
              <a:t> </a:t>
            </a:r>
            <a:r>
              <a:rPr lang="et-EE" dirty="0" err="1"/>
              <a:t>Ipsum</a:t>
            </a:r>
            <a:endParaRPr lang="en-US" dirty="0"/>
          </a:p>
        </p:txBody>
      </p:sp>
      <p:sp>
        <p:nvSpPr>
          <p:cNvPr id="8" name="Content Placeholder 2">
            <a:extLst>
              <a:ext uri="{FF2B5EF4-FFF2-40B4-BE49-F238E27FC236}">
                <a16:creationId xmlns:a16="http://schemas.microsoft.com/office/drawing/2014/main" id="{561F1D37-89B2-4BC6-A566-218E69BED7A6}"/>
              </a:ext>
            </a:extLst>
          </p:cNvPr>
          <p:cNvSpPr>
            <a:spLocks noGrp="1"/>
          </p:cNvSpPr>
          <p:nvPr>
            <p:ph idx="1" hasCustomPrompt="1"/>
          </p:nvPr>
        </p:nvSpPr>
        <p:spPr>
          <a:xfrm>
            <a:off x="838200" y="1620000"/>
            <a:ext cx="10516200" cy="2978081"/>
          </a:xfrm>
          <a:prstGeom prst="rect">
            <a:avLst/>
          </a:prstGeom>
        </p:spPr>
        <p:txBody>
          <a:bodyPr/>
          <a:lstStyle>
            <a:lvl1pPr marL="252000" indent="-252000">
              <a:lnSpc>
                <a:spcPct val="100000"/>
              </a:lnSpc>
              <a:spcBef>
                <a:spcPts val="0"/>
              </a:spcBef>
              <a:spcAft>
                <a:spcPts val="1000"/>
              </a:spcAft>
              <a:buClr>
                <a:srgbClr val="004899"/>
              </a:buClr>
              <a:buFont typeface="Arial" panose="020B0604020202020204" pitchFamily="34" charset="0"/>
              <a:buChar char="•"/>
              <a:defRPr sz="2200">
                <a:solidFill>
                  <a:srgbClr val="000000"/>
                </a:solidFill>
              </a:defRPr>
            </a:lvl1pPr>
            <a:lvl2pPr marL="504000" indent="-252000">
              <a:spcBef>
                <a:spcPts val="0"/>
              </a:spcBef>
              <a:spcAft>
                <a:spcPts val="1000"/>
              </a:spcAft>
              <a:buClr>
                <a:srgbClr val="004899"/>
              </a:buClr>
              <a:buFont typeface="Arial" panose="020B0604020202020204" pitchFamily="34" charset="0"/>
              <a:buChar char="−"/>
              <a:defRPr sz="2000">
                <a:solidFill>
                  <a:srgbClr val="000000"/>
                </a:solidFill>
              </a:defRPr>
            </a:lvl2pPr>
            <a:lvl3pPr marL="490538" indent="0">
              <a:lnSpc>
                <a:spcPct val="100000"/>
              </a:lnSpc>
              <a:spcBef>
                <a:spcPts val="0"/>
              </a:spcBef>
              <a:spcAft>
                <a:spcPts val="1000"/>
              </a:spcAft>
              <a:buClr>
                <a:srgbClr val="004899"/>
              </a:buClr>
              <a:buFontTx/>
              <a:buNone/>
              <a:defRPr sz="1800">
                <a:solidFill>
                  <a:srgbClr val="000000"/>
                </a:solidFill>
              </a:defRPr>
            </a:lvl3pPr>
            <a:lvl4pPr marL="741600" indent="0">
              <a:lnSpc>
                <a:spcPct val="100000"/>
              </a:lnSpc>
              <a:spcBef>
                <a:spcPts val="0"/>
              </a:spcBef>
              <a:spcAft>
                <a:spcPts val="600"/>
              </a:spcAft>
              <a:buClr>
                <a:srgbClr val="004899"/>
              </a:buClr>
              <a:buNone/>
              <a:defRPr sz="1600">
                <a:solidFill>
                  <a:srgbClr val="000000"/>
                </a:solidFill>
              </a:defRPr>
            </a:lvl4pPr>
            <a:lvl5pPr marL="972612" indent="0">
              <a:lnSpc>
                <a:spcPct val="100000"/>
              </a:lnSpc>
              <a:spcBef>
                <a:spcPts val="0"/>
              </a:spcBef>
              <a:spcAft>
                <a:spcPts val="600"/>
              </a:spcAft>
              <a:buClr>
                <a:srgbClr val="004899"/>
              </a:buClr>
              <a:buFont typeface="Arial" panose="020B0604020202020204" pitchFamily="34" charset="0"/>
              <a:buNone/>
              <a:defRPr sz="1600">
                <a:solidFill>
                  <a:srgbClr val="000000"/>
                </a:solidFill>
              </a:defRPr>
            </a:lvl5pPr>
          </a:lstStyle>
          <a:p>
            <a:pPr lvl="0"/>
            <a:r>
              <a:rPr lang="en-GB" dirty="0"/>
              <a:t>Lorem Ipsum is simply dummy text of the printing and typesetting industry. </a:t>
            </a:r>
          </a:p>
          <a:p>
            <a:pPr lvl="1"/>
            <a:r>
              <a:rPr lang="en-GB" dirty="0"/>
              <a:t>Lorem Ipsum has been the industry's standard dummy text ever since the 1500s, when an unknown printer took a galley of type and scrambled it to make a type specimen book. </a:t>
            </a:r>
          </a:p>
          <a:p>
            <a:pPr lvl="0"/>
            <a:r>
              <a:rPr lang="en-GB" dirty="0"/>
              <a:t>It has survived not only five centuries, but also the leap into electronic typesetting, remaining essentially unchanged.</a:t>
            </a:r>
          </a:p>
        </p:txBody>
      </p:sp>
    </p:spTree>
    <p:extLst>
      <p:ext uri="{BB962C8B-B14F-4D97-AF65-F5344CB8AC3E}">
        <p14:creationId xmlns:p14="http://schemas.microsoft.com/office/powerpoint/2010/main" val="12857143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8E236-763F-410D-8E0E-1E43C3E73CEA}"/>
              </a:ext>
            </a:extLst>
          </p:cNvPr>
          <p:cNvSpPr>
            <a:spLocks noGrp="1"/>
          </p:cNvSpPr>
          <p:nvPr>
            <p:ph idx="1"/>
          </p:nvPr>
        </p:nvSpPr>
        <p:spPr>
          <a:xfrm>
            <a:off x="838200" y="1620000"/>
            <a:ext cx="10515600" cy="4514100"/>
          </a:xfrm>
          <a:prstGeom prst="rect">
            <a:avLst/>
          </a:prstGeom>
        </p:spPr>
        <p:txBody>
          <a:bodyPr/>
          <a:lstStyle>
            <a:lvl1pPr>
              <a:buClr>
                <a:srgbClr val="004899"/>
              </a:buClr>
              <a:defRPr sz="2200">
                <a:solidFill>
                  <a:srgbClr val="000000"/>
                </a:solidFill>
              </a:defRPr>
            </a:lvl1pPr>
            <a:lvl2pPr marL="468000">
              <a:buClr>
                <a:srgbClr val="004899"/>
              </a:buClr>
              <a:defRPr sz="2000">
                <a:solidFill>
                  <a:srgbClr val="000000"/>
                </a:solidFill>
              </a:defRPr>
            </a:lvl2pPr>
            <a:lvl3pPr marL="719138" indent="-228600">
              <a:buClr>
                <a:srgbClr val="004899"/>
              </a:buClr>
              <a:defRPr sz="1800">
                <a:solidFill>
                  <a:srgbClr val="000000"/>
                </a:solidFill>
              </a:defRPr>
            </a:lvl3pPr>
            <a:lvl4pPr marL="972000" indent="-230400">
              <a:buClr>
                <a:srgbClr val="004899"/>
              </a:buClr>
              <a:defRPr sz="1600">
                <a:solidFill>
                  <a:srgbClr val="000000"/>
                </a:solidFill>
              </a:defRPr>
            </a:lvl4pPr>
            <a:lvl5pPr marL="1152000" indent="-179388">
              <a:buClr>
                <a:srgbClr val="004899"/>
              </a:buClr>
              <a:buFont typeface="Arial" panose="020B0604020202020204" pitchFamily="34" charset="0"/>
              <a:buChar char="•"/>
              <a:defRPr sz="1600">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7">
            <a:extLst>
              <a:ext uri="{FF2B5EF4-FFF2-40B4-BE49-F238E27FC236}">
                <a16:creationId xmlns:a16="http://schemas.microsoft.com/office/drawing/2014/main" id="{4DEE437D-4308-4AAC-AC35-C40BC51E2E7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3559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0173-592B-4773-ADD9-DFEAA319C4EB}"/>
              </a:ext>
            </a:extLst>
          </p:cNvPr>
          <p:cNvSpPr>
            <a:spLocks noGrp="1"/>
          </p:cNvSpPr>
          <p:nvPr>
            <p:ph type="title"/>
          </p:nvPr>
        </p:nvSpPr>
        <p:spPr/>
        <p:txBody>
          <a:bodyPr/>
          <a:lstStyle/>
          <a:p>
            <a:r>
              <a:rPr lang="en-US"/>
              <a:t>Click to edit Master title style</a:t>
            </a:r>
            <a:endParaRPr lang="en-GB"/>
          </a:p>
        </p:txBody>
      </p:sp>
      <p:sp>
        <p:nvSpPr>
          <p:cNvPr id="4" name="Content Placeholder 2">
            <a:extLst>
              <a:ext uri="{FF2B5EF4-FFF2-40B4-BE49-F238E27FC236}">
                <a16:creationId xmlns:a16="http://schemas.microsoft.com/office/drawing/2014/main" id="{8782EE26-13B7-49B7-AE75-1BADFE218AB3}"/>
              </a:ext>
            </a:extLst>
          </p:cNvPr>
          <p:cNvSpPr>
            <a:spLocks noGrp="1"/>
          </p:cNvSpPr>
          <p:nvPr>
            <p:ph idx="1"/>
          </p:nvPr>
        </p:nvSpPr>
        <p:spPr>
          <a:xfrm>
            <a:off x="838200" y="1666875"/>
            <a:ext cx="5334000" cy="4394200"/>
          </a:xfrm>
          <a:prstGeom prst="rect">
            <a:avLst/>
          </a:prstGeom>
        </p:spPr>
        <p:txBody>
          <a:bodyPr/>
          <a:lstStyle>
            <a:lvl1pPr>
              <a:defRPr sz="22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784CDCB2-F392-456E-9305-7DC145E38289}"/>
              </a:ext>
            </a:extLst>
          </p:cNvPr>
          <p:cNvSpPr>
            <a:spLocks noGrp="1"/>
          </p:cNvSpPr>
          <p:nvPr>
            <p:ph type="pic" sz="quarter" idx="11"/>
          </p:nvPr>
        </p:nvSpPr>
        <p:spPr>
          <a:xfrm>
            <a:off x="6438901" y="1666875"/>
            <a:ext cx="4914899" cy="4394200"/>
          </a:xfrm>
          <a:prstGeom prst="rect">
            <a:avLst/>
          </a:prstGeom>
          <a:solidFill>
            <a:schemeClr val="bg2"/>
          </a:solidFill>
        </p:spPr>
        <p:txBody>
          <a:bodyPr/>
          <a:lstStyle>
            <a:lvl1pPr marL="0" indent="0">
              <a:buNone/>
              <a:defRPr>
                <a:solidFill>
                  <a:schemeClr val="bg1"/>
                </a:solidFill>
              </a:defRPr>
            </a:lvl1pPr>
          </a:lstStyle>
          <a:p>
            <a:endParaRPr lang="en-US"/>
          </a:p>
        </p:txBody>
      </p:sp>
    </p:spTree>
    <p:extLst>
      <p:ext uri="{BB962C8B-B14F-4D97-AF65-F5344CB8AC3E}">
        <p14:creationId xmlns:p14="http://schemas.microsoft.com/office/powerpoint/2010/main" val="122550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2.pn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2.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2.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8.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4899"/>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535CB14-05C3-4E7B-A9B8-0B59EF33D42F}"/>
              </a:ext>
            </a:extLst>
          </p:cNvPr>
          <p:cNvPicPr preferRelativeResize="0">
            <a:picLocks/>
          </p:cNvPicPr>
          <p:nvPr userDrawn="1"/>
        </p:nvPicPr>
        <p:blipFill>
          <a:blip r:embed="rId9">
            <a:extLst>
              <a:ext uri="{96DAC541-7B7A-43D3-8B79-37D633B846F1}">
                <asvg:svgBlip xmlns:asvg="http://schemas.microsoft.com/office/drawing/2016/SVG/main" r:embed="rId10"/>
              </a:ext>
            </a:extLst>
          </a:blip>
          <a:stretch>
            <a:fillRect/>
          </a:stretch>
        </p:blipFill>
        <p:spPr bwMode="hidden">
          <a:xfrm>
            <a:off x="1702800" y="2329200"/>
            <a:ext cx="4737600" cy="2203200"/>
          </a:xfrm>
          <a:prstGeom prst="rect">
            <a:avLst/>
          </a:prstGeom>
        </p:spPr>
      </p:pic>
      <p:pic>
        <p:nvPicPr>
          <p:cNvPr id="8" name="Graphic 7">
            <a:extLst>
              <a:ext uri="{FF2B5EF4-FFF2-40B4-BE49-F238E27FC236}">
                <a16:creationId xmlns:a16="http://schemas.microsoft.com/office/drawing/2014/main" id="{E47DB921-0A58-4D17-BAFF-A3EB4AAF5A8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045783" y="0"/>
            <a:ext cx="3641982" cy="6858000"/>
          </a:xfrm>
          <a:prstGeom prst="rect">
            <a:avLst/>
          </a:prstGeom>
        </p:spPr>
      </p:pic>
    </p:spTree>
    <p:extLst>
      <p:ext uri="{BB962C8B-B14F-4D97-AF65-F5344CB8AC3E}">
        <p14:creationId xmlns:p14="http://schemas.microsoft.com/office/powerpoint/2010/main" val="209859352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413"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hidden">
          <a:xfrm>
            <a:off x="1851" y="6159500"/>
            <a:ext cx="12190149" cy="698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Roboto Regular" charset="0"/>
            </a:endParaRPr>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
        <p:nvSpPr>
          <p:cNvPr id="2" name="Title Placeholder 1">
            <a:extLst>
              <a:ext uri="{FF2B5EF4-FFF2-40B4-BE49-F238E27FC236}">
                <a16:creationId xmlns:a16="http://schemas.microsoft.com/office/drawing/2014/main" id="{01D2CF8C-1D6F-4839-B3E9-13961958F67F}"/>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483603278"/>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hf sldNum="0"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hidden">
          <a:xfrm>
            <a:off x="0" y="6159500"/>
            <a:ext cx="12190149" cy="698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Roboto Regular" charset="0"/>
            </a:endParaRPr>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a:solidFill>
            <a:schemeClr val="bg1">
              <a:alpha val="0"/>
            </a:schemeClr>
          </a:solidFill>
        </p:spPr>
      </p:pic>
      <p:sp>
        <p:nvSpPr>
          <p:cNvPr id="10" name="Title Placeholder 1">
            <a:extLst>
              <a:ext uri="{FF2B5EF4-FFF2-40B4-BE49-F238E27FC236}">
                <a16:creationId xmlns:a16="http://schemas.microsoft.com/office/drawing/2014/main" id="{F1FD527A-4790-4FBD-89AF-28578B53CB5B}"/>
              </a:ext>
            </a:extLst>
          </p:cNvPr>
          <p:cNvSpPr>
            <a:spLocks noGrp="1"/>
          </p:cNvSpPr>
          <p:nvPr>
            <p:ph type="title"/>
          </p:nvPr>
        </p:nvSpPr>
        <p:spPr>
          <a:xfrm>
            <a:off x="838200" y="540000"/>
            <a:ext cx="10515600" cy="954000"/>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FE6FD5-D118-4DF3-A2AF-C4A2ED5FDF9E}"/>
              </a:ext>
            </a:extLst>
          </p:cNvPr>
          <p:cNvSpPr>
            <a:spLocks noGrp="1"/>
          </p:cNvSpPr>
          <p:nvPr>
            <p:ph type="body" idx="1"/>
          </p:nvPr>
        </p:nvSpPr>
        <p:spPr>
          <a:xfrm>
            <a:off x="838800" y="1620000"/>
            <a:ext cx="10515600" cy="4514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449474"/>
      </p:ext>
    </p:extLst>
  </p:cSld>
  <p:clrMap bg1="lt1" tx1="dk1" bg2="lt2" tx2="dk2" accent1="accent1" accent2="accent2" accent3="accent3" accent4="accent4" accent5="accent5" accent6="accent6" hlink="hlink" folHlink="folHlink"/>
  <p:sldLayoutIdLst>
    <p:sldLayoutId id="2147483739" r:id="rId1"/>
    <p:sldLayoutId id="2147483749" r:id="rId2"/>
    <p:sldLayoutId id="2147483740" r:id="rId3"/>
    <p:sldLayoutId id="2147483741" r:id="rId4"/>
    <p:sldLayoutId id="2147483742" r:id="rId5"/>
    <p:sldLayoutId id="2147483743" r:id="rId6"/>
    <p:sldLayoutId id="2147483744" r:id="rId7"/>
    <p:sldLayoutId id="2147483745" r:id="rId8"/>
    <p:sldLayoutId id="2147483753" r:id="rId9"/>
    <p:sldLayoutId id="2147483754" r:id="rId10"/>
  </p:sldLayoutIdLst>
  <p:hf sldNum="0"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Clr>
          <a:srgbClr val="004899"/>
        </a:buClr>
        <a:buFont typeface="Arial" panose="020B0604020202020204" pitchFamily="34" charset="0"/>
        <a:buChar char="•"/>
        <a:defRPr sz="2200" kern="1200">
          <a:solidFill>
            <a:srgbClr val="000000"/>
          </a:solidFill>
          <a:latin typeface="+mn-lt"/>
          <a:ea typeface="+mn-ea"/>
          <a:cs typeface="+mn-cs"/>
        </a:defRPr>
      </a:lvl1pPr>
      <a:lvl2pPr marL="468000" indent="-228600" algn="l" defTabSz="914400" rtl="0" eaLnBrk="1" latinLnBrk="0" hangingPunct="1">
        <a:lnSpc>
          <a:spcPct val="100000"/>
        </a:lnSpc>
        <a:spcBef>
          <a:spcPts val="0"/>
        </a:spcBef>
        <a:spcAft>
          <a:spcPts val="1000"/>
        </a:spcAft>
        <a:buClr>
          <a:srgbClr val="004899"/>
        </a:buClr>
        <a:buFont typeface="Arial" panose="020B0604020202020204" pitchFamily="34" charset="0"/>
        <a:buChar char="–"/>
        <a:defRPr sz="2000" kern="1200">
          <a:solidFill>
            <a:srgbClr val="000000"/>
          </a:solidFill>
          <a:latin typeface="+mn-lt"/>
          <a:ea typeface="+mn-ea"/>
          <a:cs typeface="+mn-cs"/>
        </a:defRPr>
      </a:lvl2pPr>
      <a:lvl3pPr marL="720000" indent="-228600" algn="l" defTabSz="914400" rtl="0" eaLnBrk="1" latinLnBrk="0" hangingPunct="1">
        <a:lnSpc>
          <a:spcPct val="100000"/>
        </a:lnSpc>
        <a:spcBef>
          <a:spcPts val="0"/>
        </a:spcBef>
        <a:spcAft>
          <a:spcPts val="1000"/>
        </a:spcAft>
        <a:buClr>
          <a:srgbClr val="004899"/>
        </a:buClr>
        <a:buFont typeface="Arial" panose="020B0604020202020204" pitchFamily="34" charset="0"/>
        <a:buChar char="•"/>
        <a:defRPr sz="1800" kern="1200">
          <a:solidFill>
            <a:srgbClr val="000000"/>
          </a:solidFill>
          <a:latin typeface="+mn-lt"/>
          <a:ea typeface="+mn-ea"/>
          <a:cs typeface="+mn-cs"/>
        </a:defRPr>
      </a:lvl3pPr>
      <a:lvl4pPr marL="971550" indent="-228600" algn="l" defTabSz="914400" rtl="0" eaLnBrk="1" latinLnBrk="0" hangingPunct="1">
        <a:lnSpc>
          <a:spcPct val="100000"/>
        </a:lnSpc>
        <a:spcBef>
          <a:spcPts val="0"/>
        </a:spcBef>
        <a:spcAft>
          <a:spcPts val="1000"/>
        </a:spcAft>
        <a:buClr>
          <a:srgbClr val="004899"/>
        </a:buClr>
        <a:buFont typeface="Wingdings" panose="05000000000000000000" pitchFamily="2" charset="2"/>
        <a:buChar char="§"/>
        <a:defRPr sz="1600" kern="1200">
          <a:solidFill>
            <a:srgbClr val="000000"/>
          </a:solidFill>
          <a:latin typeface="+mn-lt"/>
          <a:ea typeface="+mn-ea"/>
          <a:cs typeface="+mn-cs"/>
        </a:defRPr>
      </a:lvl4pPr>
      <a:lvl5pPr marL="1152000" indent="-180000" algn="l" defTabSz="914400" rtl="0" eaLnBrk="1" latinLnBrk="0" hangingPunct="1">
        <a:lnSpc>
          <a:spcPct val="100000"/>
        </a:lnSpc>
        <a:spcBef>
          <a:spcPts val="0"/>
        </a:spcBef>
        <a:spcAft>
          <a:spcPts val="1000"/>
        </a:spcAft>
        <a:buClr>
          <a:srgbClr val="004899"/>
        </a:buClr>
        <a:buFont typeface="Arial" panose="020B0604020202020204" pitchFamily="34" charset="0"/>
        <a:buChar char="•"/>
        <a:defRPr lang="en-US" sz="1600" kern="1200" dirty="0" smtClean="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sz="1600" kern="1200" dirty="0">
          <a:solidFill>
            <a:srgbClr val="50505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hidden">
          <a:xfrm>
            <a:off x="1851" y="6159500"/>
            <a:ext cx="12190149" cy="698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Roboto Regular" charset="0"/>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
        <p:nvSpPr>
          <p:cNvPr id="2" name="Title Placeholder 1">
            <a:extLst>
              <a:ext uri="{FF2B5EF4-FFF2-40B4-BE49-F238E27FC236}">
                <a16:creationId xmlns:a16="http://schemas.microsoft.com/office/drawing/2014/main" id="{01D2CF8C-1D6F-4839-B3E9-13961958F67F}"/>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918387854"/>
      </p:ext>
    </p:extLst>
  </p:cSld>
  <p:clrMap bg1="lt1" tx1="dk1" bg2="lt2" tx2="dk2" accent1="accent1" accent2="accent2" accent3="accent3" accent4="accent4" accent5="accent5" accent6="accent6" hlink="hlink" folHlink="folHlink"/>
  <p:sldLayoutIdLst>
    <p:sldLayoutId id="2147483663" r:id="rId1"/>
    <p:sldLayoutId id="2147483746" r:id="rId2"/>
    <p:sldLayoutId id="2147483664" r:id="rId3"/>
    <p:sldLayoutId id="2147483747" r:id="rId4"/>
    <p:sldLayoutId id="2147483665" r:id="rId5"/>
    <p:sldLayoutId id="2147483666" r:id="rId6"/>
    <p:sldLayoutId id="2147483667" r:id="rId7"/>
    <p:sldLayoutId id="2147483669" r:id="rId8"/>
    <p:sldLayoutId id="2147483668" r:id="rId9"/>
    <p:sldLayoutId id="2147483751" r:id="rId10"/>
    <p:sldLayoutId id="2147483752" r:id="rId11"/>
  </p:sldLayoutIdLst>
  <p:hf sldNum="0"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hidden">
          <a:xfrm>
            <a:off x="1851" y="6159500"/>
            <a:ext cx="12190149" cy="698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Roboto Regular" charset="0"/>
            </a:endParaRP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Tree>
    <p:extLst>
      <p:ext uri="{BB962C8B-B14F-4D97-AF65-F5344CB8AC3E}">
        <p14:creationId xmlns:p14="http://schemas.microsoft.com/office/powerpoint/2010/main" val="410105604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706" r:id="rId3"/>
    <p:sldLayoutId id="2147483673" r:id="rId4"/>
    <p:sldLayoutId id="2147483674" r:id="rId5"/>
    <p:sldLayoutId id="2147483675" r:id="rId6"/>
    <p:sldLayoutId id="2147483676" r:id="rId7"/>
    <p:sldLayoutId id="2147483677" r:id="rId8"/>
    <p:sldLayoutId id="2147483678" r:id="rId9"/>
    <p:sldLayoutId id="2147483679"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228494"/>
      </p:ext>
    </p:extLst>
  </p:cSld>
  <p:clrMap bg1="lt1" tx1="dk1" bg2="lt2" tx2="dk2" accent1="accent1" accent2="accent2" accent3="accent3" accent4="accent4" accent5="accent5" accent6="accent6" hlink="hlink" folHlink="folHlink"/>
  <p:sldLayoutIdLst>
    <p:sldLayoutId id="2147483681" r:id="rId1"/>
    <p:sldLayoutId id="2147483794" r:id="rId2"/>
    <p:sldLayoutId id="2147483682"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hidden">
          <a:xfrm>
            <a:off x="1851" y="6159500"/>
            <a:ext cx="12190149" cy="698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Roboto Regular" charset="0"/>
            </a:endParaRP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p:spPr>
      </p:pic>
      <p:sp>
        <p:nvSpPr>
          <p:cNvPr id="2" name="Title Placeholder 1">
            <a:extLst>
              <a:ext uri="{FF2B5EF4-FFF2-40B4-BE49-F238E27FC236}">
                <a16:creationId xmlns:a16="http://schemas.microsoft.com/office/drawing/2014/main" id="{01D2CF8C-1D6F-4839-B3E9-13961958F67F}"/>
              </a:ext>
            </a:extLst>
          </p:cNvPr>
          <p:cNvSpPr>
            <a:spLocks noGrp="1"/>
          </p:cNvSpPr>
          <p:nvPr>
            <p:ph type="title"/>
          </p:nvPr>
        </p:nvSpPr>
        <p:spPr>
          <a:xfrm>
            <a:off x="838800" y="540000"/>
            <a:ext cx="10515600" cy="95400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06159525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hf sldNum="0"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729701"/>
      </p:ext>
    </p:extLst>
  </p:cSld>
  <p:clrMap bg1="lt1" tx1="dk1" bg2="lt2" tx2="dk2" accent1="accent1" accent2="accent2" accent3="accent3" accent4="accent4" accent5="accent5" accent6="accent6" hlink="hlink" folHlink="folHlink"/>
  <p:sldLayoutIdLst>
    <p:sldLayoutId id="2147483932" r:id="rId1"/>
    <p:sldLayoutId id="2147483995" r:id="rId2"/>
    <p:sldLayoutId id="2147483979" r:id="rId3"/>
    <p:sldLayoutId id="2147483934" r:id="rId4"/>
    <p:sldLayoutId id="2147483935" r:id="rId5"/>
    <p:sldLayoutId id="2147483997" r:id="rId6"/>
    <p:sldLayoutId id="2147484000" r:id="rId7"/>
    <p:sldLayoutId id="2147484001" r:id="rId8"/>
    <p:sldLayoutId id="2147484004"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hidden">
          <a:xfrm>
            <a:off x="0" y="6159500"/>
            <a:ext cx="12190149" cy="698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Roboto Regular" charset="0"/>
            </a:endParaRPr>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black">
          <a:xfrm>
            <a:off x="308821" y="6366262"/>
            <a:ext cx="999117" cy="284974"/>
          </a:xfrm>
          <a:prstGeom prst="rect">
            <a:avLst/>
          </a:prstGeom>
          <a:solidFill>
            <a:schemeClr val="bg1">
              <a:alpha val="0"/>
            </a:schemeClr>
          </a:solidFill>
        </p:spPr>
      </p:pic>
      <p:sp>
        <p:nvSpPr>
          <p:cNvPr id="10" name="Title Placeholder 1">
            <a:extLst>
              <a:ext uri="{FF2B5EF4-FFF2-40B4-BE49-F238E27FC236}">
                <a16:creationId xmlns:a16="http://schemas.microsoft.com/office/drawing/2014/main" id="{F1FD527A-4790-4FBD-89AF-28578B53CB5B}"/>
              </a:ext>
            </a:extLst>
          </p:cNvPr>
          <p:cNvSpPr>
            <a:spLocks noGrp="1"/>
          </p:cNvSpPr>
          <p:nvPr>
            <p:ph type="title"/>
          </p:nvPr>
        </p:nvSpPr>
        <p:spPr>
          <a:xfrm>
            <a:off x="838200" y="540000"/>
            <a:ext cx="10515600" cy="954000"/>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FE6FD5-D118-4DF3-A2AF-C4A2ED5FDF9E}"/>
              </a:ext>
            </a:extLst>
          </p:cNvPr>
          <p:cNvSpPr>
            <a:spLocks noGrp="1"/>
          </p:cNvSpPr>
          <p:nvPr>
            <p:ph type="body" idx="1"/>
          </p:nvPr>
        </p:nvSpPr>
        <p:spPr>
          <a:xfrm>
            <a:off x="838800" y="1620000"/>
            <a:ext cx="10515600" cy="4514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449474"/>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96" r:id="rId10"/>
  </p:sldLayoutIdLst>
  <p:hf sldNum="0"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Clr>
          <a:srgbClr val="004899"/>
        </a:buClr>
        <a:buFont typeface="Arial" panose="020B0604020202020204" pitchFamily="34" charset="0"/>
        <a:buChar char="•"/>
        <a:defRPr sz="2200" kern="1200">
          <a:solidFill>
            <a:srgbClr val="000000"/>
          </a:solidFill>
          <a:latin typeface="+mn-lt"/>
          <a:ea typeface="+mn-ea"/>
          <a:cs typeface="+mn-cs"/>
        </a:defRPr>
      </a:lvl1pPr>
      <a:lvl2pPr marL="468000" indent="-228600" algn="l" defTabSz="914400" rtl="0" eaLnBrk="1" latinLnBrk="0" hangingPunct="1">
        <a:lnSpc>
          <a:spcPct val="100000"/>
        </a:lnSpc>
        <a:spcBef>
          <a:spcPts val="0"/>
        </a:spcBef>
        <a:spcAft>
          <a:spcPts val="1000"/>
        </a:spcAft>
        <a:buClr>
          <a:srgbClr val="004899"/>
        </a:buClr>
        <a:buFont typeface="Arial" panose="020B0604020202020204" pitchFamily="34" charset="0"/>
        <a:buChar char="–"/>
        <a:defRPr sz="2000" kern="1200">
          <a:solidFill>
            <a:srgbClr val="000000"/>
          </a:solidFill>
          <a:latin typeface="+mn-lt"/>
          <a:ea typeface="+mn-ea"/>
          <a:cs typeface="+mn-cs"/>
        </a:defRPr>
      </a:lvl2pPr>
      <a:lvl3pPr marL="720000" indent="-228600" algn="l" defTabSz="914400" rtl="0" eaLnBrk="1" latinLnBrk="0" hangingPunct="1">
        <a:lnSpc>
          <a:spcPct val="100000"/>
        </a:lnSpc>
        <a:spcBef>
          <a:spcPts val="0"/>
        </a:spcBef>
        <a:spcAft>
          <a:spcPts val="1000"/>
        </a:spcAft>
        <a:buClr>
          <a:srgbClr val="004899"/>
        </a:buClr>
        <a:buFont typeface="Arial" panose="020B0604020202020204" pitchFamily="34" charset="0"/>
        <a:buChar char="•"/>
        <a:defRPr sz="1800" kern="1200">
          <a:solidFill>
            <a:srgbClr val="000000"/>
          </a:solidFill>
          <a:latin typeface="+mn-lt"/>
          <a:ea typeface="+mn-ea"/>
          <a:cs typeface="+mn-cs"/>
        </a:defRPr>
      </a:lvl3pPr>
      <a:lvl4pPr marL="971550" indent="-228600" algn="l" defTabSz="914400" rtl="0" eaLnBrk="1" latinLnBrk="0" hangingPunct="1">
        <a:lnSpc>
          <a:spcPct val="100000"/>
        </a:lnSpc>
        <a:spcBef>
          <a:spcPts val="0"/>
        </a:spcBef>
        <a:spcAft>
          <a:spcPts val="1000"/>
        </a:spcAft>
        <a:buClr>
          <a:srgbClr val="004899"/>
        </a:buClr>
        <a:buFont typeface="Wingdings" panose="05000000000000000000" pitchFamily="2" charset="2"/>
        <a:buChar char="§"/>
        <a:defRPr sz="1600" kern="1200">
          <a:solidFill>
            <a:srgbClr val="000000"/>
          </a:solidFill>
          <a:latin typeface="+mn-lt"/>
          <a:ea typeface="+mn-ea"/>
          <a:cs typeface="+mn-cs"/>
        </a:defRPr>
      </a:lvl4pPr>
      <a:lvl5pPr marL="1152000" indent="-180000" algn="l" defTabSz="914400" rtl="0" eaLnBrk="1" latinLnBrk="0" hangingPunct="1">
        <a:lnSpc>
          <a:spcPct val="100000"/>
        </a:lnSpc>
        <a:spcBef>
          <a:spcPts val="0"/>
        </a:spcBef>
        <a:spcAft>
          <a:spcPts val="1000"/>
        </a:spcAft>
        <a:buClr>
          <a:srgbClr val="004899"/>
        </a:buClr>
        <a:buFont typeface="Arial" panose="020B0604020202020204" pitchFamily="34" charset="0"/>
        <a:buChar char="•"/>
        <a:defRPr lang="en-US" sz="1600" kern="1200" dirty="0" smtClean="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sz="1600" kern="1200" dirty="0">
          <a:solidFill>
            <a:srgbClr val="50505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228494"/>
      </p:ext>
    </p:extLst>
  </p:cSld>
  <p:clrMap bg1="lt1" tx1="dk1" bg2="lt2" tx2="dk2" accent1="accent1" accent2="accent2" accent3="accent3" accent4="accent4" accent5="accent5" accent6="accent6" hlink="hlink" folHlink="folHlink"/>
  <p:sldLayoutIdLst>
    <p:sldLayoutId id="2147483976" r:id="rId1"/>
    <p:sldLayoutId id="2147483980" r:id="rId2"/>
    <p:sldLayoutId id="2147483978"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73.xml"/><Relationship Id="rId6" Type="http://schemas.openxmlformats.org/officeDocument/2006/relationships/hyperlink" Target="mailto:maija.tipaine@cobalt.legal" TargetMode="External"/><Relationship Id="rId5" Type="http://schemas.openxmlformats.org/officeDocument/2006/relationships/image" Target="../media/image30.jpg"/><Relationship Id="rId4" Type="http://schemas.openxmlformats.org/officeDocument/2006/relationships/hyperlink" Target="mailto:lauris.liepa@cobalt.lega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54F6A5-93CC-4C90-A00C-4E3F176D81E6}"/>
              </a:ext>
            </a:extLst>
          </p:cNvPr>
          <p:cNvSpPr>
            <a:spLocks noGrp="1"/>
          </p:cNvSpPr>
          <p:nvPr>
            <p:ph type="title"/>
          </p:nvPr>
        </p:nvSpPr>
        <p:spPr>
          <a:xfrm>
            <a:off x="1255594" y="745835"/>
            <a:ext cx="9635320" cy="3240505"/>
          </a:xfrm>
        </p:spPr>
        <p:txBody>
          <a:bodyPr/>
          <a:lstStyle/>
          <a:p>
            <a:pPr algn="l"/>
            <a:r>
              <a:rPr lang="lv-LV" dirty="0"/>
              <a:t>Mobings un </a:t>
            </a:r>
            <a:r>
              <a:rPr lang="lv-LV" dirty="0" err="1"/>
              <a:t>bosings</a:t>
            </a:r>
            <a:r>
              <a:rPr lang="lv-LV" dirty="0"/>
              <a:t> darba vietā – teorija un prakse</a:t>
            </a:r>
            <a:br>
              <a:rPr lang="lv-LV" dirty="0"/>
            </a:br>
            <a:br>
              <a:rPr lang="lv-LV" sz="1800" dirty="0"/>
            </a:br>
            <a:r>
              <a:rPr lang="lv-LV" sz="2000" dirty="0"/>
              <a:t>Toms Šulmanis, partneris, darba tiesību prakses grupas vadītājs</a:t>
            </a:r>
            <a:br>
              <a:rPr lang="lv-LV" sz="2000" dirty="0"/>
            </a:br>
            <a:r>
              <a:rPr lang="lv-LV" sz="2000" dirty="0"/>
              <a:t>Kristīne Patmalniece, vecākā speciāliste, zvērināta advokāte</a:t>
            </a:r>
            <a:br>
              <a:rPr lang="lv-LV" sz="1800" dirty="0"/>
            </a:br>
            <a:br>
              <a:rPr lang="lv-LV" sz="1800" dirty="0"/>
            </a:br>
            <a:r>
              <a:rPr lang="lv-LV" sz="1800" dirty="0"/>
              <a:t>04.05.2019.</a:t>
            </a:r>
            <a:br>
              <a:rPr lang="lv-LV" dirty="0"/>
            </a:br>
            <a:endParaRPr lang="lv-LV" dirty="0"/>
          </a:p>
        </p:txBody>
      </p:sp>
    </p:spTree>
    <p:extLst>
      <p:ext uri="{BB962C8B-B14F-4D97-AF65-F5344CB8AC3E}">
        <p14:creationId xmlns:p14="http://schemas.microsoft.com/office/powerpoint/2010/main" val="2714690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p:txBody>
          <a:bodyPr/>
          <a:lstStyle/>
          <a:p>
            <a:r>
              <a:rPr lang="lv-LV" b="1" dirty="0"/>
              <a:t>Darbiniekam</a:t>
            </a:r>
            <a:r>
              <a:rPr lang="lv-LV" dirty="0"/>
              <a:t> tiesības uzteikt darba līgumu, neievērojot 1 mēneša termiņu, svarīga iemesla dēļ (Darba likuma 100. panta piektā daļa)</a:t>
            </a:r>
          </a:p>
          <a:p>
            <a:r>
              <a:rPr lang="lv-LV" dirty="0"/>
              <a:t>Papildus tiesības prasīt atlaišanas pabalstu un zaudējumu atlīdzību par veselībai un cieņai nodarīto kaitējumu, kā arī atkāpties no konkurences ierobežojuma (ja ir)</a:t>
            </a:r>
          </a:p>
          <a:p>
            <a:endParaRPr lang="lv-LV" dirty="0"/>
          </a:p>
          <a:p>
            <a:r>
              <a:rPr lang="lv-LV" b="1" dirty="0"/>
              <a:t>Darba devējam</a:t>
            </a:r>
            <a:r>
              <a:rPr lang="lv-LV" dirty="0"/>
              <a:t> tiesības uzteikt darba līgumu ar psiholoģiskā terora īstenotāju – DL 101. panta pirmās daļas 2. un 3. punkts (prettiesiska rīcība un pretēja labiem tikumiem)</a:t>
            </a:r>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a:xfrm>
            <a:off x="838800" y="522071"/>
            <a:ext cx="10515600" cy="954000"/>
          </a:xfrm>
        </p:spPr>
        <p:txBody>
          <a:bodyPr/>
          <a:lstStyle/>
          <a:p>
            <a:r>
              <a:rPr lang="lv-LV" dirty="0"/>
              <a:t>Tiesiskais regulējums – sekas </a:t>
            </a:r>
          </a:p>
        </p:txBody>
      </p:sp>
    </p:spTree>
    <p:extLst>
      <p:ext uri="{BB962C8B-B14F-4D97-AF65-F5344CB8AC3E}">
        <p14:creationId xmlns:p14="http://schemas.microsoft.com/office/powerpoint/2010/main" val="273945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F4634EE-A688-433C-AF82-74224096329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56" r="1856"/>
          <a:stretch>
            <a:fillRect/>
          </a:stretch>
        </p:blipFill>
        <p:spPr/>
      </p:pic>
      <p:sp>
        <p:nvSpPr>
          <p:cNvPr id="6" name="Picture Placeholder 5">
            <a:extLst>
              <a:ext uri="{FF2B5EF4-FFF2-40B4-BE49-F238E27FC236}">
                <a16:creationId xmlns:a16="http://schemas.microsoft.com/office/drawing/2014/main" id="{7CAB5977-CA0A-480A-ABDE-9E66B40CAAC2}"/>
              </a:ext>
            </a:extLst>
          </p:cNvPr>
          <p:cNvSpPr>
            <a:spLocks noGrp="1"/>
          </p:cNvSpPr>
          <p:nvPr>
            <p:ph type="pic" sz="quarter" idx="11"/>
          </p:nvPr>
        </p:nvSpPr>
        <p:spPr/>
      </p:sp>
      <p:sp>
        <p:nvSpPr>
          <p:cNvPr id="4" name="Title 3">
            <a:extLst>
              <a:ext uri="{FF2B5EF4-FFF2-40B4-BE49-F238E27FC236}">
                <a16:creationId xmlns:a16="http://schemas.microsoft.com/office/drawing/2014/main" id="{947373E5-E3D3-44D3-B204-EC0A4B748C95}"/>
              </a:ext>
            </a:extLst>
          </p:cNvPr>
          <p:cNvSpPr>
            <a:spLocks noGrp="1"/>
          </p:cNvSpPr>
          <p:nvPr>
            <p:ph type="title"/>
          </p:nvPr>
        </p:nvSpPr>
        <p:spPr/>
        <p:txBody>
          <a:bodyPr/>
          <a:lstStyle/>
          <a:p>
            <a:r>
              <a:rPr lang="lv-LV" dirty="0"/>
              <a:t>Tiesu prakse</a:t>
            </a:r>
          </a:p>
        </p:txBody>
      </p:sp>
    </p:spTree>
    <p:extLst>
      <p:ext uri="{BB962C8B-B14F-4D97-AF65-F5344CB8AC3E}">
        <p14:creationId xmlns:p14="http://schemas.microsoft.com/office/powerpoint/2010/main" val="127294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p:txBody>
          <a:bodyPr/>
          <a:lstStyle/>
          <a:p>
            <a:r>
              <a:rPr lang="lv-LV" dirty="0"/>
              <a:t>Veikta darbinieku skaita samazināšana, bet arodbiedrība nav devusi piekrišanu darba līguma uzteikumam</a:t>
            </a:r>
          </a:p>
          <a:p>
            <a:r>
              <a:rPr lang="lv-LV" dirty="0"/>
              <a:t>Citas tiesvedības ietvaros tiesa ir noraidījusi darba devēja prasību par darba līguma izbeigšanu</a:t>
            </a:r>
          </a:p>
          <a:p>
            <a:r>
              <a:rPr lang="lv-LV" dirty="0"/>
              <a:t>Noteikta dīkstāve – darbiniekam jāatrodas atsevišķā telpā, kurā darbinieks ir viens un nav nekāda nodarbošanās</a:t>
            </a:r>
          </a:p>
          <a:p>
            <a:r>
              <a:rPr lang="lv-LV" dirty="0"/>
              <a:t>Darba devējs nedod atļauju slēgt darba līgumu ar citu darba devēju</a:t>
            </a:r>
          </a:p>
          <a:p>
            <a:r>
              <a:rPr lang="lv-LV" dirty="0"/>
              <a:t>Darbinieks zaudējis gaisa kuģa tehniskās apkopes licenci, jo nestrādā specialitātē jau kopš 2011. gada</a:t>
            </a:r>
          </a:p>
          <a:p>
            <a:r>
              <a:rPr lang="lv-LV" dirty="0"/>
              <a:t>Darbiniekam tiek piemēroti dažādi disciplinārsodi par darba kārtības pārkāpumiem</a:t>
            </a:r>
          </a:p>
          <a:p>
            <a:r>
              <a:rPr lang="lv-LV" dirty="0"/>
              <a:t>Pirmajā instancē darbinieka prasība apmierināta, otrajā – noraidīta</a:t>
            </a:r>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p:txBody>
          <a:bodyPr/>
          <a:lstStyle/>
          <a:p>
            <a:r>
              <a:rPr lang="lv-LV" dirty="0" err="1"/>
              <a:t>Mobinga</a:t>
            </a:r>
            <a:r>
              <a:rPr lang="lv-LV" dirty="0"/>
              <a:t> definīcija un morālā kaitējuma prezumpcija (lieta SKC-126</a:t>
            </a:r>
            <a:r>
              <a:rPr lang="en-US" dirty="0"/>
              <a:t>7</a:t>
            </a:r>
            <a:r>
              <a:rPr lang="lv-LV" dirty="0"/>
              <a:t>/2017) – faktiskie apstākļi</a:t>
            </a:r>
          </a:p>
        </p:txBody>
      </p:sp>
    </p:spTree>
    <p:extLst>
      <p:ext uri="{BB962C8B-B14F-4D97-AF65-F5344CB8AC3E}">
        <p14:creationId xmlns:p14="http://schemas.microsoft.com/office/powerpoint/2010/main" val="1323212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p:txBody>
          <a:bodyPr/>
          <a:lstStyle/>
          <a:p>
            <a:r>
              <a:rPr lang="lv-LV" dirty="0" err="1"/>
              <a:t>Mobings</a:t>
            </a:r>
            <a:r>
              <a:rPr lang="lv-LV" dirty="0"/>
              <a:t> ir psiholoģiskais terors, kas ietver sistemātisku naidīgu un neētisku komunikāciju no vienas vai vairākām personām (priekšnieks vai darba kolēģu grupa) un vērsts galvenokārt pret vienu indivīdu ar mērķi viņu atsvešināt, izstumt no kolektīva, radīt apstākļus, ka viņš darbu pamet</a:t>
            </a:r>
          </a:p>
          <a:p>
            <a:r>
              <a:rPr lang="lv-LV" dirty="0" err="1"/>
              <a:t>Mobinga</a:t>
            </a:r>
            <a:r>
              <a:rPr lang="lv-LV" dirty="0"/>
              <a:t> izpausmes veidi: kliegšana, pazemošana, profesionālo spēju vai personīgo īpašību noniecināšana, kas var izpausties kā vienas personas vai vairāku personu kopīgās darbībās, kā arī citi veidi, kas paši par sevi varbūt nav prettiesiski, bet to kopsakarībā norāda uz nelabvēlīgu seku radīšanu darbiniekam</a:t>
            </a:r>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p:txBody>
          <a:bodyPr/>
          <a:lstStyle/>
          <a:p>
            <a:r>
              <a:rPr lang="lv-LV" dirty="0" err="1"/>
              <a:t>Mobinga</a:t>
            </a:r>
            <a:r>
              <a:rPr lang="lv-LV" dirty="0"/>
              <a:t> definīcija un morālā kaitējuma prezumpcija (lieta SKC-126</a:t>
            </a:r>
            <a:r>
              <a:rPr lang="en-US" dirty="0"/>
              <a:t>7</a:t>
            </a:r>
            <a:r>
              <a:rPr lang="lv-LV" dirty="0"/>
              <a:t>/2017) – tiesas secinājumi (I)</a:t>
            </a:r>
          </a:p>
        </p:txBody>
      </p:sp>
    </p:spTree>
    <p:extLst>
      <p:ext uri="{BB962C8B-B14F-4D97-AF65-F5344CB8AC3E}">
        <p14:creationId xmlns:p14="http://schemas.microsoft.com/office/powerpoint/2010/main" val="1168711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p:txBody>
          <a:bodyPr/>
          <a:lstStyle/>
          <a:p>
            <a:r>
              <a:rPr lang="lv-LV" dirty="0"/>
              <a:t>Ar </a:t>
            </a:r>
            <a:r>
              <a:rPr lang="lv-LV" dirty="0" err="1"/>
              <a:t>mobingu</a:t>
            </a:r>
            <a:r>
              <a:rPr lang="lv-LV" dirty="0"/>
              <a:t> tiek pārkāpts DL 7. pants – ikvienam ir vienlīdzīgas tiesības uz darbu, </a:t>
            </a:r>
            <a:r>
              <a:rPr lang="lv-LV" b="1" dirty="0"/>
              <a:t>taisnīgiem, drošiem un veselībai nekaitīgiem darba apstākļiem</a:t>
            </a:r>
            <a:r>
              <a:rPr lang="lv-LV" dirty="0"/>
              <a:t>, kā arī uz taisnīgu darba samaksu</a:t>
            </a:r>
          </a:p>
          <a:p>
            <a:r>
              <a:rPr lang="lv-LV" dirty="0" err="1"/>
              <a:t>Mobings</a:t>
            </a:r>
            <a:r>
              <a:rPr lang="lv-LV" dirty="0"/>
              <a:t> pēc būtības ir pielīdzināms nelabvēlīgu seku radīšanai (DL 9. pants) un atšķirīgas attieksmes aizlieguma pārkāpumam (DL 29. pants)</a:t>
            </a:r>
          </a:p>
          <a:p>
            <a:r>
              <a:rPr lang="lv-LV" dirty="0"/>
              <a:t>Pēc analoģijas piemērojama DL 29. panta astotā daļa, neuzliekot darbiniekam pienākumu pierādīt morālā kaitējuma esamību atbilstoši CL 1635. pantam:</a:t>
            </a:r>
          </a:p>
          <a:p>
            <a:pPr lvl="2"/>
            <a:r>
              <a:rPr lang="lv-LV" i="1" dirty="0"/>
              <a:t>Ja tiek pārkāpts atšķirīgas attieksmes aizliegums un aizliegums radīt nelabvēlīgas sekas, darbiniekam papildus citām šajā likumā noteiktajām tiesībām ir tiesības prasīt zaudējumu atlīdzību un atlīdzību par morālo kaitējumu. Strīda gadījumā atlīdzības par morālo kaitējumu apmēru nosaka tiesa pēc sava ieskata.</a:t>
            </a:r>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p:txBody>
          <a:bodyPr/>
          <a:lstStyle/>
          <a:p>
            <a:r>
              <a:rPr lang="lv-LV" dirty="0" err="1"/>
              <a:t>Mobinga</a:t>
            </a:r>
            <a:r>
              <a:rPr lang="lv-LV" dirty="0"/>
              <a:t> definīcija un morālā kaitējuma prezumpcija (lieta SKC-126</a:t>
            </a:r>
            <a:r>
              <a:rPr lang="en-US" dirty="0"/>
              <a:t>7</a:t>
            </a:r>
            <a:r>
              <a:rPr lang="lv-LV" dirty="0"/>
              <a:t>/2017) – tiesas secinājumi (II)</a:t>
            </a:r>
          </a:p>
        </p:txBody>
      </p:sp>
    </p:spTree>
    <p:extLst>
      <p:ext uri="{BB962C8B-B14F-4D97-AF65-F5344CB8AC3E}">
        <p14:creationId xmlns:p14="http://schemas.microsoft.com/office/powerpoint/2010/main" val="394544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p:txBody>
          <a:bodyPr/>
          <a:lstStyle/>
          <a:p>
            <a:r>
              <a:rPr lang="lv-LV" dirty="0"/>
              <a:t>Darbiniekam kā aktīvai un radošai personai svarīgākais nav darba tiesisko attiecību pastāvēšanas fakts pats par sevi, bet uz šo attiecību pamata nodrošināts darbs savu spēju un prasmju realizēšanai</a:t>
            </a:r>
          </a:p>
          <a:p>
            <a:r>
              <a:rPr lang="lv-LV" dirty="0"/>
              <a:t>Pastāvot spēkā esošam darba līgumam, darba devējam ir jāizpilda Darba likumā un darba līgumā ietvertie darba devēja pienākumi, turklāt nevis formāli, bet pēc būtības</a:t>
            </a:r>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p:txBody>
          <a:bodyPr/>
          <a:lstStyle/>
          <a:p>
            <a:r>
              <a:rPr lang="lv-LV" dirty="0" err="1"/>
              <a:t>Mobinga</a:t>
            </a:r>
            <a:r>
              <a:rPr lang="lv-LV" dirty="0"/>
              <a:t> definīcija un morālā kaitējuma prezumpcija (lieta SKC-126</a:t>
            </a:r>
            <a:r>
              <a:rPr lang="en-US" dirty="0"/>
              <a:t>7</a:t>
            </a:r>
            <a:r>
              <a:rPr lang="lv-LV" dirty="0"/>
              <a:t>/2017) – tiesas secinājumi (III)</a:t>
            </a:r>
          </a:p>
        </p:txBody>
      </p:sp>
    </p:spTree>
    <p:extLst>
      <p:ext uri="{BB962C8B-B14F-4D97-AF65-F5344CB8AC3E}">
        <p14:creationId xmlns:p14="http://schemas.microsoft.com/office/powerpoint/2010/main" val="2122590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a:xfrm>
            <a:off x="838199" y="1620000"/>
            <a:ext cx="10851037" cy="4514100"/>
          </a:xfrm>
        </p:spPr>
        <p:txBody>
          <a:bodyPr/>
          <a:lstStyle/>
          <a:p>
            <a:r>
              <a:rPr lang="lv-LV" dirty="0"/>
              <a:t>Iestāde noraidīja lūgumu par ceļa izdevumu kompensēšanu</a:t>
            </a:r>
          </a:p>
          <a:p>
            <a:r>
              <a:rPr lang="lv-LV" dirty="0"/>
              <a:t>Vadītājs neierodas uz tikšanos par ceļa izdevumu kompensēšanas jautājumu</a:t>
            </a:r>
          </a:p>
          <a:p>
            <a:r>
              <a:rPr lang="lv-LV" dirty="0"/>
              <a:t>Atšķirībā no citām amatpersonām, netika piešķirts apmaksāts mācību atvaļinājums</a:t>
            </a:r>
          </a:p>
          <a:p>
            <a:r>
              <a:rPr lang="lv-LV" dirty="0"/>
              <a:t>Netiek piešķirta krūšu nozīme, kura pienākas par priekšzīmīgu dienestu un pieciem izdienas gadiem, kaut arī formālie kritēriji tika izpildīti</a:t>
            </a:r>
          </a:p>
          <a:p>
            <a:r>
              <a:rPr lang="lv-LV" dirty="0"/>
              <a:t>Pārcelšana uz attālu dienesta vietu</a:t>
            </a:r>
          </a:p>
          <a:p>
            <a:r>
              <a:rPr lang="lv-LV" dirty="0"/>
              <a:t>Nav izmaksāta darba samaksa</a:t>
            </a:r>
          </a:p>
          <a:p>
            <a:endParaRPr lang="lv-LV" dirty="0"/>
          </a:p>
          <a:p>
            <a:r>
              <a:rPr lang="lv-LV" dirty="0"/>
              <a:t>Apgabaltiesa šos apstākļus neatzina par </a:t>
            </a:r>
            <a:r>
              <a:rPr lang="lv-LV" dirty="0" err="1"/>
              <a:t>mobingu</a:t>
            </a:r>
            <a:r>
              <a:rPr lang="lv-LV" dirty="0"/>
              <a:t>, jo neesot pierādījumu, ka uz pieteicēju ticis izdarīts psiholoģiskais spiediens</a:t>
            </a:r>
            <a:r>
              <a:rPr lang="en-US" dirty="0"/>
              <a:t>, ka </a:t>
            </a:r>
            <a:r>
              <a:rPr lang="lv-LV" dirty="0"/>
              <a:t>darbības ir bijušas sistemātiskas un ka pret pieteicēju ir vērsta atšķirīga attieksme</a:t>
            </a:r>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p:txBody>
          <a:bodyPr/>
          <a:lstStyle/>
          <a:p>
            <a:r>
              <a:rPr lang="lv-LV" dirty="0" err="1"/>
              <a:t>Mobinga</a:t>
            </a:r>
            <a:r>
              <a:rPr lang="lv-LV" dirty="0"/>
              <a:t> identificēšana (lieta </a:t>
            </a:r>
            <a:r>
              <a:rPr lang="en-US" dirty="0"/>
              <a:t>A42607608</a:t>
            </a:r>
            <a:r>
              <a:rPr lang="lv-LV" dirty="0"/>
              <a:t>) – faktiskie apstākļi</a:t>
            </a:r>
          </a:p>
        </p:txBody>
      </p:sp>
    </p:spTree>
    <p:extLst>
      <p:ext uri="{BB962C8B-B14F-4D97-AF65-F5344CB8AC3E}">
        <p14:creationId xmlns:p14="http://schemas.microsoft.com/office/powerpoint/2010/main" val="968371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a:xfrm>
            <a:off x="838199" y="1620000"/>
            <a:ext cx="10851037" cy="4514100"/>
          </a:xfrm>
        </p:spPr>
        <p:txBody>
          <a:bodyPr/>
          <a:lstStyle/>
          <a:p>
            <a:r>
              <a:rPr lang="lv-LV" dirty="0"/>
              <a:t>Apgabaltiesas secinājums, ka pieteicēja nav tikusi pakļauta </a:t>
            </a:r>
            <a:r>
              <a:rPr lang="lv-LV" dirty="0" err="1"/>
              <a:t>mobingam</a:t>
            </a:r>
            <a:r>
              <a:rPr lang="lv-LV" dirty="0"/>
              <a:t>, nav pietiekami pamatots</a:t>
            </a:r>
          </a:p>
          <a:p>
            <a:r>
              <a:rPr lang="lv-LV" dirty="0" err="1"/>
              <a:t>Mobings</a:t>
            </a:r>
            <a:r>
              <a:rPr lang="lv-LV" dirty="0"/>
              <a:t> ir grūti identificējama un tikpat grūti pierādāma rīcība – it īpaši ņemot vērā, ka </a:t>
            </a:r>
            <a:r>
              <a:rPr lang="lv-LV" dirty="0" err="1"/>
              <a:t>mobingu</a:t>
            </a:r>
            <a:r>
              <a:rPr lang="lv-LV" dirty="0"/>
              <a:t> īstenojošās personas attieksme pret upuri pati par sevi var nebūt prettiesiska</a:t>
            </a:r>
          </a:p>
          <a:p>
            <a:r>
              <a:rPr lang="lv-LV" dirty="0"/>
              <a:t>Prettiesisks ir šīs rīcības mērķis padarīt upura atrašanos konkrētajā vietā par neciešamu – būtiska nozīme ir tieši rīcības mērķim</a:t>
            </a:r>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p:txBody>
          <a:bodyPr/>
          <a:lstStyle/>
          <a:p>
            <a:r>
              <a:rPr lang="lv-LV" dirty="0" err="1"/>
              <a:t>Mobinga</a:t>
            </a:r>
            <a:r>
              <a:rPr lang="lv-LV" dirty="0"/>
              <a:t> identificēšana (lieta </a:t>
            </a:r>
            <a:r>
              <a:rPr lang="en-US" dirty="0"/>
              <a:t>A42607608</a:t>
            </a:r>
            <a:r>
              <a:rPr lang="lv-LV" dirty="0"/>
              <a:t>) – tiesas secinājumi</a:t>
            </a:r>
          </a:p>
        </p:txBody>
      </p:sp>
    </p:spTree>
    <p:extLst>
      <p:ext uri="{BB962C8B-B14F-4D97-AF65-F5344CB8AC3E}">
        <p14:creationId xmlns:p14="http://schemas.microsoft.com/office/powerpoint/2010/main" val="43082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a:xfrm>
            <a:off x="838199" y="1620000"/>
            <a:ext cx="10851037" cy="4514100"/>
          </a:xfrm>
        </p:spPr>
        <p:txBody>
          <a:bodyPr/>
          <a:lstStyle/>
          <a:p>
            <a:r>
              <a:rPr lang="lv-LV" dirty="0"/>
              <a:t>Pieteicējs ir norādījis uz vairākiem gadījumiem sešu gadu laikā:</a:t>
            </a:r>
          </a:p>
          <a:p>
            <a:pPr lvl="2"/>
            <a:r>
              <a:rPr lang="lv-LV" dirty="0"/>
              <a:t>Automašīnas patapinājuma līguma noslēgšana (līdzīgi līgumi slēgti arī ar citiem darbiniekiem)</a:t>
            </a:r>
          </a:p>
          <a:p>
            <a:pPr lvl="2"/>
            <a:r>
              <a:rPr lang="lv-LV" dirty="0"/>
              <a:t>Darbinieks it kā esot ticis spiests aizpildīt nepatiesas ceļazīmes</a:t>
            </a:r>
          </a:p>
          <a:p>
            <a:pPr lvl="2"/>
            <a:r>
              <a:rPr lang="lv-LV" dirty="0"/>
              <a:t>Darbiniekam likts aizpildīt gada novērtējuma veidlapu, nogādājot to uz mājām iepriekšējās dienas vakarā (kaut gan viņš pats divas nedēļas kavējies ar veidlapas aizpildīšanu)</a:t>
            </a:r>
          </a:p>
          <a:p>
            <a:pPr lvl="2"/>
            <a:r>
              <a:rPr lang="lv-LV" dirty="0"/>
              <a:t>Neētiska attieksme no vadītāja (mutiska aizvainošana)</a:t>
            </a:r>
          </a:p>
          <a:p>
            <a:pPr lvl="2"/>
            <a:r>
              <a:rPr lang="lv-LV" dirty="0"/>
              <a:t>Atbrīvošana no darba</a:t>
            </a:r>
          </a:p>
          <a:p>
            <a:r>
              <a:rPr lang="lv-LV" dirty="0"/>
              <a:t>Pieteicējs esot bijis spiests vērsties pēc palīdzības pie psihiatriem un psihoterapeitiem, darba vide slikti ietekmējusi viņa veselību, kā rezultātā pieteicējam ir depresija slimības veidā, ko apstiprina ārsta atzinums</a:t>
            </a:r>
          </a:p>
          <a:p>
            <a:endParaRPr lang="lv-LV" dirty="0"/>
          </a:p>
          <a:p>
            <a:endParaRPr lang="lv-LV" dirty="0"/>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p:txBody>
          <a:bodyPr/>
          <a:lstStyle/>
          <a:p>
            <a:r>
              <a:rPr lang="lv-LV" dirty="0" err="1"/>
              <a:t>Mobings</a:t>
            </a:r>
            <a:r>
              <a:rPr lang="lv-LV" dirty="0"/>
              <a:t> netiek konstatēts (lieta A42979809) – faktiskie apstākļi</a:t>
            </a:r>
          </a:p>
        </p:txBody>
      </p:sp>
    </p:spTree>
    <p:extLst>
      <p:ext uri="{BB962C8B-B14F-4D97-AF65-F5344CB8AC3E}">
        <p14:creationId xmlns:p14="http://schemas.microsoft.com/office/powerpoint/2010/main" val="1116707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a:xfrm>
            <a:off x="838199" y="1620000"/>
            <a:ext cx="10851037" cy="4514100"/>
          </a:xfrm>
        </p:spPr>
        <p:txBody>
          <a:bodyPr/>
          <a:lstStyle/>
          <a:p>
            <a:r>
              <a:rPr lang="lv-LV" sz="2000" dirty="0"/>
              <a:t>Norādītās darbības nav novērtējamas kā psiholoģiskais terors (</a:t>
            </a:r>
            <a:r>
              <a:rPr lang="lv-LV" sz="2000" dirty="0" err="1"/>
              <a:t>mobings</a:t>
            </a:r>
            <a:r>
              <a:rPr lang="lv-LV" sz="2000" dirty="0"/>
              <a:t>), jo iztrūkst darbības sistemātiskums, kā arī vairums gadījumos nav konstatējams darbības individuālais raksturs</a:t>
            </a:r>
          </a:p>
          <a:p>
            <a:r>
              <a:rPr lang="lv-LV" sz="2000" dirty="0"/>
              <a:t>Darbību skaits sešu gadu periodā ir vērtējams kā neliels, starp atsevišķajiem strīdiem nevar konstatēt noteikta veida saistību, katra atsevišķa epizode noslēdzas salīdzinoši īsa periods ietvaros, līdz ar to darbībām nav konstatējams vienots mērķis – psiholoģiski ietekmēt pieteicēju</a:t>
            </a:r>
          </a:p>
          <a:p>
            <a:r>
              <a:rPr lang="lv-LV" sz="2000" dirty="0"/>
              <a:t>Tas vien, ka pieteicēja tiešais priekšnieks ir kļūdījies un pret ierēdni pieņēmis nepamatotu vai prettiesisku lēmumu vai devis ierēdnim prettiesisku uzdevumu, nenozīmē, ka priekšnieks to ir veicis ar nodomu un pret ierēdni ir uzsākts un tiek īstenots psiholoģiskais terors</a:t>
            </a:r>
          </a:p>
          <a:p>
            <a:r>
              <a:rPr lang="lv-LV" sz="2000" dirty="0"/>
              <a:t>Jebkura darba vide paredz to, ka tiek doti noteikta veida norādījumu, līdz ar to arī padotās personas tiek psiholoģiski ietekmētas; par prettiesisku var atzīt tādu psiholoģisku ietekmēšanu, kas savā būtībā ir destruktīva un vērsta uz personas nemitīgu pazemošanu</a:t>
            </a:r>
          </a:p>
          <a:p>
            <a:endParaRPr lang="lv-LV" dirty="0"/>
          </a:p>
          <a:p>
            <a:endParaRPr lang="lv-LV" dirty="0"/>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p:txBody>
          <a:bodyPr/>
          <a:lstStyle/>
          <a:p>
            <a:r>
              <a:rPr lang="lv-LV" dirty="0" err="1"/>
              <a:t>Mobings</a:t>
            </a:r>
            <a:r>
              <a:rPr lang="lv-LV" dirty="0"/>
              <a:t> netiek konstatēts (lieta A42979809) – tiesas secinājumi</a:t>
            </a:r>
          </a:p>
        </p:txBody>
      </p:sp>
    </p:spTree>
    <p:extLst>
      <p:ext uri="{BB962C8B-B14F-4D97-AF65-F5344CB8AC3E}">
        <p14:creationId xmlns:p14="http://schemas.microsoft.com/office/powerpoint/2010/main" val="3141447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F4634EE-A688-433C-AF82-74224096329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56" r="1856"/>
          <a:stretch>
            <a:fillRect/>
          </a:stretch>
        </p:blipFill>
        <p:spPr/>
      </p:pic>
      <p:sp>
        <p:nvSpPr>
          <p:cNvPr id="6" name="Picture Placeholder 5">
            <a:extLst>
              <a:ext uri="{FF2B5EF4-FFF2-40B4-BE49-F238E27FC236}">
                <a16:creationId xmlns:a16="http://schemas.microsoft.com/office/drawing/2014/main" id="{7CAB5977-CA0A-480A-ABDE-9E66B40CAAC2}"/>
              </a:ext>
            </a:extLst>
          </p:cNvPr>
          <p:cNvSpPr>
            <a:spLocks noGrp="1"/>
          </p:cNvSpPr>
          <p:nvPr>
            <p:ph type="pic" sz="quarter" idx="11"/>
          </p:nvPr>
        </p:nvSpPr>
        <p:spPr/>
      </p:sp>
      <p:sp>
        <p:nvSpPr>
          <p:cNvPr id="4" name="Title 3">
            <a:extLst>
              <a:ext uri="{FF2B5EF4-FFF2-40B4-BE49-F238E27FC236}">
                <a16:creationId xmlns:a16="http://schemas.microsoft.com/office/drawing/2014/main" id="{947373E5-E3D3-44D3-B204-EC0A4B748C95}"/>
              </a:ext>
            </a:extLst>
          </p:cNvPr>
          <p:cNvSpPr>
            <a:spLocks noGrp="1"/>
          </p:cNvSpPr>
          <p:nvPr>
            <p:ph type="title"/>
          </p:nvPr>
        </p:nvSpPr>
        <p:spPr/>
        <p:txBody>
          <a:bodyPr/>
          <a:lstStyle/>
          <a:p>
            <a:r>
              <a:rPr lang="lv-LV" dirty="0"/>
              <a:t>Teorija</a:t>
            </a:r>
          </a:p>
        </p:txBody>
      </p:sp>
    </p:spTree>
    <p:extLst>
      <p:ext uri="{BB962C8B-B14F-4D97-AF65-F5344CB8AC3E}">
        <p14:creationId xmlns:p14="http://schemas.microsoft.com/office/powerpoint/2010/main" val="1902510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a:xfrm>
            <a:off x="838199" y="1620000"/>
            <a:ext cx="10851037" cy="4514100"/>
          </a:xfrm>
        </p:spPr>
        <p:txBody>
          <a:bodyPr/>
          <a:lstStyle/>
          <a:p>
            <a:r>
              <a:rPr lang="lv-LV" dirty="0"/>
              <a:t>Tekstila rūpnīcā tiek nodarbināti aptuveni 350 darbinieki</a:t>
            </a:r>
          </a:p>
          <a:p>
            <a:r>
              <a:rPr lang="lv-LV" dirty="0"/>
              <a:t>25 darbinieki iesniedza sūdzības par tiešo vadītāju, kurš:</a:t>
            </a:r>
          </a:p>
          <a:p>
            <a:pPr lvl="2"/>
            <a:r>
              <a:rPr lang="lv-LV" dirty="0"/>
              <a:t>sauc darbiniekus par idiotiem, nederīgiem un citos pazemojošos vārdos</a:t>
            </a:r>
          </a:p>
          <a:p>
            <a:pPr lvl="2"/>
            <a:r>
              <a:rPr lang="lv-LV" dirty="0"/>
              <a:t>draud darbiniekus nogalināt un nogriezt tiem pirkstus</a:t>
            </a:r>
          </a:p>
          <a:p>
            <a:r>
              <a:rPr lang="lv-LV" dirty="0"/>
              <a:t>Darba devējs šo tiešo vadītāju atbrīvo no darba, bet uzteikums tiek apstrīdēts tiesā</a:t>
            </a:r>
          </a:p>
          <a:p>
            <a:r>
              <a:rPr lang="lv-LV" dirty="0"/>
              <a:t>Visas trīs tiesu instances darbinieka prasību noraida (tiesa uzklausīja gandrīz visu 25 darbinieku liecības)</a:t>
            </a:r>
          </a:p>
          <a:p>
            <a:r>
              <a:rPr lang="lv-LV" dirty="0"/>
              <a:t>Galvenais darba devēja arguments – darba devējam ir pienākums nodrošināt drošus un veselībai nekaitīgus darba apstākļus, un tiešajam vadītājam bija pienākums izvairīties no darbinieku aizskaršanas un respektēt darbinieku cieņu</a:t>
            </a:r>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p:txBody>
          <a:bodyPr/>
          <a:lstStyle/>
          <a:p>
            <a:r>
              <a:rPr lang="lv-LV" dirty="0"/>
              <a:t>Lietuvas tiesu prakse</a:t>
            </a:r>
          </a:p>
        </p:txBody>
      </p:sp>
    </p:spTree>
    <p:extLst>
      <p:ext uri="{BB962C8B-B14F-4D97-AF65-F5344CB8AC3E}">
        <p14:creationId xmlns:p14="http://schemas.microsoft.com/office/powerpoint/2010/main" val="1143001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a:xfrm>
            <a:off x="838199" y="1620000"/>
            <a:ext cx="10851037" cy="4514100"/>
          </a:xfrm>
        </p:spPr>
        <p:txBody>
          <a:bodyPr/>
          <a:lstStyle/>
          <a:p>
            <a:r>
              <a:rPr lang="lv-LV" sz="2400" dirty="0"/>
              <a:t>Persona tika pieņemta darbā Eiropas Parlamenta deputāta palīga amatā</a:t>
            </a:r>
          </a:p>
          <a:p>
            <a:r>
              <a:rPr lang="lv-LV" sz="2400" dirty="0"/>
              <a:t>Darbiniece cieta no deputātes nepiedienīgas rīcības, kas izpaudās kā nicinoša, pazemojoša un nievājoša izturēšanās, draudi, apvainojumi un kliegšana</a:t>
            </a:r>
          </a:p>
          <a:p>
            <a:r>
              <a:rPr lang="lv-LV" sz="2400" dirty="0"/>
              <a:t>Deputāte nomelnoja darbinieces darbu viņas darbavietā un pat aizvainoja, tai skaitā arī trešo personu, kuras nestrādāja iestādē, klātbūtnē</a:t>
            </a:r>
          </a:p>
          <a:p>
            <a:pPr lvl="2"/>
            <a:r>
              <a:rPr lang="lv-LV" sz="2000" dirty="0"/>
              <a:t>Zvans brīvdienās, ko dzird draugi: </a:t>
            </a:r>
            <a:r>
              <a:rPr lang="en-US" sz="2000" i="1" dirty="0"/>
              <a:t>‘You’re just a bitch! You’re away every weekend for one reason or another, you don’t give a fuck, you only ever think about fucking’</a:t>
            </a:r>
            <a:r>
              <a:rPr lang="lv-LV" sz="2000" i="1" dirty="0"/>
              <a:t> ; </a:t>
            </a:r>
            <a:r>
              <a:rPr lang="en-US" sz="2000" i="1" dirty="0"/>
              <a:t>‘The only thing you should be doing is saying sorry to me, you lazy bitch, you only ever think about fucking’</a:t>
            </a:r>
            <a:r>
              <a:rPr lang="lv-LV" sz="2000" i="1" dirty="0"/>
              <a:t> ; </a:t>
            </a:r>
            <a:r>
              <a:rPr lang="en-US" sz="2000" i="1" dirty="0"/>
              <a:t>‘you’re such a dickhead ... you’re all idiots, how did I manage to end up surrounded by idiots’</a:t>
            </a:r>
            <a:endParaRPr lang="lv-LV" sz="2000" i="1" dirty="0"/>
          </a:p>
          <a:p>
            <a:r>
              <a:rPr lang="lv-LV" sz="2400" dirty="0"/>
              <a:t>Pēc viens no epizodēm darba vietā darbiniecei iestājās darbnespēja saistībā ar piedzīvoto panikas lēkmi</a:t>
            </a:r>
          </a:p>
          <a:p>
            <a:endParaRPr lang="lv-LV" sz="2400" dirty="0"/>
          </a:p>
          <a:p>
            <a:endParaRPr lang="lv-LV" sz="2400" dirty="0"/>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p:txBody>
          <a:bodyPr/>
          <a:lstStyle/>
          <a:p>
            <a:r>
              <a:rPr lang="lv-LV" dirty="0"/>
              <a:t>Lieta T‑275/17 </a:t>
            </a:r>
            <a:r>
              <a:rPr lang="lv-LV" dirty="0" err="1"/>
              <a:t>Michela</a:t>
            </a:r>
            <a:r>
              <a:rPr lang="lv-LV" dirty="0"/>
              <a:t> </a:t>
            </a:r>
            <a:r>
              <a:rPr lang="lv-LV" dirty="0" err="1"/>
              <a:t>Curto</a:t>
            </a:r>
            <a:r>
              <a:rPr lang="lv-LV" dirty="0"/>
              <a:t> pret Eiropas Parlamentu – faktiskie apstākļi</a:t>
            </a:r>
          </a:p>
        </p:txBody>
      </p:sp>
    </p:spTree>
    <p:extLst>
      <p:ext uri="{BB962C8B-B14F-4D97-AF65-F5344CB8AC3E}">
        <p14:creationId xmlns:p14="http://schemas.microsoft.com/office/powerpoint/2010/main" val="2505013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a:xfrm>
            <a:off x="838199" y="1620000"/>
            <a:ext cx="10851037" cy="4514100"/>
          </a:xfrm>
        </p:spPr>
        <p:txBody>
          <a:bodyPr/>
          <a:lstStyle/>
          <a:p>
            <a:r>
              <a:rPr lang="lv-LV" sz="2400" dirty="0"/>
              <a:t>Psiholoģiska vardarbība – nepiedienīga (</a:t>
            </a:r>
            <a:r>
              <a:rPr lang="lv-LV" sz="2400" i="1" dirty="0" err="1"/>
              <a:t>improper</a:t>
            </a:r>
            <a:r>
              <a:rPr lang="lv-LV" sz="2400" dirty="0"/>
              <a:t>) rīcība, kas izpaužas kā fiziska rīcība, mutiska vai rakstu valoda, žesti u.c. rīcības, kas atkārtojas vai ir sistemātiskas</a:t>
            </a:r>
          </a:p>
          <a:p>
            <a:r>
              <a:rPr lang="lv-LV" sz="2400" dirty="0"/>
              <a:t>Šai rīcībai jārada kaitējums personas personībai, cieņai vai fiziskajai vai psiholoģiskajai integritātei</a:t>
            </a:r>
          </a:p>
          <a:p>
            <a:r>
              <a:rPr lang="lv-LV" sz="2400" dirty="0"/>
              <a:t>Nav jākonstatē nodoms radīt kaitējumu personai – psiholoģiska vardarbība var pastāvēt arī tad, ja nav pierādīts, ka vainotā persona ar savu rīcību vēlējusies diskreditēt cietušo vai pasliktināt tā darba apstākļus</a:t>
            </a:r>
          </a:p>
          <a:p>
            <a:r>
              <a:rPr lang="lv-LV" sz="2400" dirty="0"/>
              <a:t>Lai konstatētu psiholoģisko vardarbību, pietiek ar to, ka apzināti izdarītas rīcības rezultātā iestājušās minētās sekas cietušajam</a:t>
            </a:r>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p:txBody>
          <a:bodyPr/>
          <a:lstStyle/>
          <a:p>
            <a:r>
              <a:rPr lang="lv-LV" dirty="0"/>
              <a:t>Lieta T‑275/17 </a:t>
            </a:r>
            <a:r>
              <a:rPr lang="lv-LV" dirty="0" err="1"/>
              <a:t>Michela</a:t>
            </a:r>
            <a:r>
              <a:rPr lang="lv-LV" dirty="0"/>
              <a:t> </a:t>
            </a:r>
            <a:r>
              <a:rPr lang="lv-LV" dirty="0" err="1"/>
              <a:t>Curto</a:t>
            </a:r>
            <a:r>
              <a:rPr lang="lv-LV" dirty="0"/>
              <a:t> pret Eiropas Parlamentu – tiesas secinājumi (I)</a:t>
            </a:r>
          </a:p>
        </p:txBody>
      </p:sp>
    </p:spTree>
    <p:extLst>
      <p:ext uri="{BB962C8B-B14F-4D97-AF65-F5344CB8AC3E}">
        <p14:creationId xmlns:p14="http://schemas.microsoft.com/office/powerpoint/2010/main" val="102592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a:xfrm>
            <a:off x="838199" y="1620000"/>
            <a:ext cx="10851037" cy="4514100"/>
          </a:xfrm>
        </p:spPr>
        <p:txBody>
          <a:bodyPr/>
          <a:lstStyle/>
          <a:p>
            <a:r>
              <a:rPr lang="lv-LV" dirty="0"/>
              <a:t>Lai rīcību atzītu par psiholoģisko vardarbību (</a:t>
            </a:r>
            <a:r>
              <a:rPr lang="lv-LV" i="1" dirty="0" err="1"/>
              <a:t>harassment</a:t>
            </a:r>
            <a:r>
              <a:rPr lang="lv-LV" dirty="0"/>
              <a:t>), piemēro </a:t>
            </a:r>
            <a:r>
              <a:rPr lang="lv-LV" i="1" dirty="0"/>
              <a:t>saprātīgā novērotāja</a:t>
            </a:r>
            <a:r>
              <a:rPr lang="lv-LV" dirty="0"/>
              <a:t> testu – proti, vardarbība ir pietiekami objektīvi reāla, lai saprātīgs novērotājs, kuram ir normāls jūtīgums un kurš atrodas tādos pašos apstākļos, rīcību uzskatītu par pārmērīgu un kritizējamu</a:t>
            </a:r>
            <a:endParaRPr lang="en-US" dirty="0"/>
          </a:p>
          <a:p>
            <a:r>
              <a:rPr lang="lv-LV" dirty="0"/>
              <a:t>Sevišķi vulgāru komentāru izteikšana, it īpaši pa tālruni, it īpaši trešo personu klātbūtnē, kas nestrādā iestādē, kā arī darba diskreditēšana ir uzskatāma gan par cietušā personības, gan darba nomelnošanu un nav pieļaujama</a:t>
            </a:r>
          </a:p>
          <a:p>
            <a:r>
              <a:rPr lang="lv-LV" dirty="0"/>
              <a:t>Vainotā un cietušā tuvas attiecības nemazina nepiedienīgās rīcības nepieļaujamību (darbiniece bija draudzīgās attiecībās ar deputātes meitu)</a:t>
            </a:r>
          </a:p>
          <a:p>
            <a:r>
              <a:rPr lang="lv-LV" dirty="0"/>
              <a:t>Tas, ka rīcība veikta saspringtā gaisotnē, nemazina nepiedienīgās rīcības nepieļaujamību </a:t>
            </a:r>
          </a:p>
          <a:p>
            <a:r>
              <a:rPr lang="lv-LV" dirty="0"/>
              <a:t>Tiesa uzlika par pienākumu samaksāt darbiniecei atlīdzību par morālo kaitējumu EUR 10 000 apmērā</a:t>
            </a:r>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p:txBody>
          <a:bodyPr/>
          <a:lstStyle/>
          <a:p>
            <a:r>
              <a:rPr lang="lv-LV" dirty="0"/>
              <a:t>Lieta T‑275/17 </a:t>
            </a:r>
            <a:r>
              <a:rPr lang="lv-LV" dirty="0" err="1"/>
              <a:t>Michela</a:t>
            </a:r>
            <a:r>
              <a:rPr lang="lv-LV" dirty="0"/>
              <a:t> </a:t>
            </a:r>
            <a:r>
              <a:rPr lang="lv-LV" dirty="0" err="1"/>
              <a:t>Curto</a:t>
            </a:r>
            <a:r>
              <a:rPr lang="lv-LV" dirty="0"/>
              <a:t> pret Eiropas Parlamentu – tiesas secinājumi (II)</a:t>
            </a:r>
          </a:p>
        </p:txBody>
      </p:sp>
    </p:spTree>
    <p:extLst>
      <p:ext uri="{BB962C8B-B14F-4D97-AF65-F5344CB8AC3E}">
        <p14:creationId xmlns:p14="http://schemas.microsoft.com/office/powerpoint/2010/main" val="1503774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a:xfrm>
            <a:off x="838199" y="1620000"/>
            <a:ext cx="10851037" cy="4514100"/>
          </a:xfrm>
        </p:spPr>
        <p:txBody>
          <a:bodyPr/>
          <a:lstStyle/>
          <a:p>
            <a:r>
              <a:rPr lang="lv-LV" dirty="0" err="1"/>
              <a:t>Mobinga</a:t>
            </a:r>
            <a:r>
              <a:rPr lang="lv-LV" dirty="0"/>
              <a:t> / </a:t>
            </a:r>
            <a:r>
              <a:rPr lang="lv-LV" dirty="0" err="1"/>
              <a:t>bosinga</a:t>
            </a:r>
            <a:r>
              <a:rPr lang="lv-LV" dirty="0"/>
              <a:t> un līdzīgiem gadījumiem ir iespējams izmantot iekšējo trauksmes celšanas sistēmu</a:t>
            </a:r>
          </a:p>
          <a:p>
            <a:r>
              <a:rPr lang="lv-LV" dirty="0"/>
              <a:t>Ja tiek saņemta sūdzība, tā ir pienācīgi jāizmeklē, uzklausot abas iesaistītās puses</a:t>
            </a:r>
          </a:p>
          <a:p>
            <a:r>
              <a:rPr lang="lv-LV" dirty="0"/>
              <a:t>Ja tiek konstatēti pārkāpumi, jārīkojas </a:t>
            </a:r>
            <a:r>
              <a:rPr lang="lv-LV" dirty="0" err="1"/>
              <a:t>proaktīvi</a:t>
            </a:r>
            <a:r>
              <a:rPr lang="lv-LV" dirty="0"/>
              <a:t> – disciplinārsods vai darba līguma uzteikums vainīgajam, vienošanās par kompensāciju (iekļaujot konfidencialitātes noteikumus) ar cietušo / cietušajiem</a:t>
            </a:r>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p:txBody>
          <a:bodyPr/>
          <a:lstStyle/>
          <a:p>
            <a:r>
              <a:rPr lang="lv-LV" dirty="0"/>
              <a:t>Praktiski ieteikumi</a:t>
            </a:r>
          </a:p>
        </p:txBody>
      </p:sp>
    </p:spTree>
    <p:extLst>
      <p:ext uri="{BB962C8B-B14F-4D97-AF65-F5344CB8AC3E}">
        <p14:creationId xmlns:p14="http://schemas.microsoft.com/office/powerpoint/2010/main" val="2955246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06098E14-7465-46F0-BC9F-95AEA4313D47}"/>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44" b="44"/>
          <a:stretch>
            <a:fillRect/>
          </a:stretch>
        </p:blipFill>
        <p:spPr/>
      </p:pic>
      <p:sp>
        <p:nvSpPr>
          <p:cNvPr id="6" name="Text Placeholder 5">
            <a:extLst>
              <a:ext uri="{FF2B5EF4-FFF2-40B4-BE49-F238E27FC236}">
                <a16:creationId xmlns:a16="http://schemas.microsoft.com/office/drawing/2014/main" id="{057D17BD-F3FA-4689-907F-3A37311DE958}"/>
              </a:ext>
            </a:extLst>
          </p:cNvPr>
          <p:cNvSpPr>
            <a:spLocks noGrp="1"/>
          </p:cNvSpPr>
          <p:nvPr>
            <p:ph type="body" sz="quarter" idx="18"/>
          </p:nvPr>
        </p:nvSpPr>
        <p:spPr/>
        <p:txBody>
          <a:bodyPr/>
          <a:lstStyle/>
          <a:p>
            <a:r>
              <a:rPr lang="en-GB" dirty="0"/>
              <a:t>Toms Šulmanis</a:t>
            </a:r>
          </a:p>
        </p:txBody>
      </p:sp>
      <p:sp>
        <p:nvSpPr>
          <p:cNvPr id="7" name="Text Placeholder 6">
            <a:extLst>
              <a:ext uri="{FF2B5EF4-FFF2-40B4-BE49-F238E27FC236}">
                <a16:creationId xmlns:a16="http://schemas.microsoft.com/office/drawing/2014/main" id="{3586E3D5-C2E6-44D5-9F55-766001F0B906}"/>
              </a:ext>
            </a:extLst>
          </p:cNvPr>
          <p:cNvSpPr>
            <a:spLocks noGrp="1"/>
          </p:cNvSpPr>
          <p:nvPr>
            <p:ph type="body" sz="quarter" idx="19"/>
          </p:nvPr>
        </p:nvSpPr>
        <p:spPr>
          <a:xfrm>
            <a:off x="3021553" y="3733203"/>
            <a:ext cx="2988000" cy="1231106"/>
          </a:xfrm>
        </p:spPr>
        <p:txBody>
          <a:bodyPr/>
          <a:lstStyle/>
          <a:p>
            <a:r>
              <a:rPr lang="lv-LV" b="1" dirty="0"/>
              <a:t>Partneris, Darba tiesību prakses grupas vadītājs</a:t>
            </a:r>
          </a:p>
          <a:p>
            <a:r>
              <a:rPr lang="lv-LV" dirty="0" err="1">
                <a:solidFill>
                  <a:srgbClr val="004899"/>
                </a:solidFill>
                <a:hlinkClick r:id="rId4"/>
              </a:rPr>
              <a:t>toms.sulmanis@cobalt.legal</a:t>
            </a:r>
            <a:endParaRPr lang="lv-LV" dirty="0">
              <a:solidFill>
                <a:srgbClr val="004899"/>
              </a:solidFill>
            </a:endParaRPr>
          </a:p>
          <a:p>
            <a:r>
              <a:rPr lang="lv-LV" dirty="0"/>
              <a:t>+371 2911 0761</a:t>
            </a:r>
            <a:endParaRPr lang="en-GB" dirty="0"/>
          </a:p>
        </p:txBody>
      </p:sp>
      <p:pic>
        <p:nvPicPr>
          <p:cNvPr id="16" name="Picture Placeholder 15">
            <a:extLst>
              <a:ext uri="{FF2B5EF4-FFF2-40B4-BE49-F238E27FC236}">
                <a16:creationId xmlns:a16="http://schemas.microsoft.com/office/drawing/2014/main" id="{FAD700A6-73F0-4B50-A6F8-DF58051F127E}"/>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7692" b="7692"/>
          <a:stretch>
            <a:fillRect/>
          </a:stretch>
        </p:blipFill>
        <p:spPr/>
      </p:pic>
      <p:sp>
        <p:nvSpPr>
          <p:cNvPr id="9" name="Text Placeholder 8">
            <a:extLst>
              <a:ext uri="{FF2B5EF4-FFF2-40B4-BE49-F238E27FC236}">
                <a16:creationId xmlns:a16="http://schemas.microsoft.com/office/drawing/2014/main" id="{BB6383AC-CC5C-453C-A791-F4123B6CA993}"/>
              </a:ext>
            </a:extLst>
          </p:cNvPr>
          <p:cNvSpPr>
            <a:spLocks noGrp="1"/>
          </p:cNvSpPr>
          <p:nvPr>
            <p:ph type="body" sz="quarter" idx="21"/>
          </p:nvPr>
        </p:nvSpPr>
        <p:spPr/>
        <p:txBody>
          <a:bodyPr/>
          <a:lstStyle/>
          <a:p>
            <a:r>
              <a:rPr lang="lv-LV" dirty="0"/>
              <a:t>Kristīne Patmalniece</a:t>
            </a:r>
            <a:endParaRPr lang="en-GB" dirty="0"/>
          </a:p>
        </p:txBody>
      </p:sp>
      <p:sp>
        <p:nvSpPr>
          <p:cNvPr id="10" name="Text Placeholder 9">
            <a:extLst>
              <a:ext uri="{FF2B5EF4-FFF2-40B4-BE49-F238E27FC236}">
                <a16:creationId xmlns:a16="http://schemas.microsoft.com/office/drawing/2014/main" id="{F465DA74-6C91-4C22-A018-A7B26DEE593F}"/>
              </a:ext>
            </a:extLst>
          </p:cNvPr>
          <p:cNvSpPr>
            <a:spLocks noGrp="1"/>
          </p:cNvSpPr>
          <p:nvPr>
            <p:ph type="body" sz="quarter" idx="22"/>
          </p:nvPr>
        </p:nvSpPr>
        <p:spPr>
          <a:xfrm>
            <a:off x="8163749" y="3733203"/>
            <a:ext cx="3584905" cy="1990288"/>
          </a:xfrm>
        </p:spPr>
        <p:txBody>
          <a:bodyPr/>
          <a:lstStyle/>
          <a:p>
            <a:pPr>
              <a:spcAft>
                <a:spcPts val="0"/>
              </a:spcAft>
            </a:pPr>
            <a:r>
              <a:rPr lang="lv-LV" b="1" dirty="0"/>
              <a:t>Vecākā speciāliste, </a:t>
            </a:r>
          </a:p>
          <a:p>
            <a:r>
              <a:rPr lang="lv-LV" b="1" dirty="0"/>
              <a:t>zvērināta advokāte</a:t>
            </a:r>
          </a:p>
          <a:p>
            <a:r>
              <a:rPr lang="lv-LV" dirty="0" err="1">
                <a:solidFill>
                  <a:srgbClr val="004899"/>
                </a:solidFill>
                <a:hlinkClick r:id="rId6"/>
              </a:rPr>
              <a:t>kristine.patmalniece@cobalt.legal</a:t>
            </a:r>
            <a:endParaRPr lang="lv-LV" dirty="0">
              <a:solidFill>
                <a:srgbClr val="004899"/>
              </a:solidFill>
            </a:endParaRPr>
          </a:p>
          <a:p>
            <a:r>
              <a:rPr lang="lv-LV" dirty="0"/>
              <a:t>+371 2643 4167</a:t>
            </a:r>
          </a:p>
          <a:p>
            <a:endParaRPr lang="en-GB" dirty="0"/>
          </a:p>
          <a:p>
            <a:endParaRPr lang="en-GB" dirty="0"/>
          </a:p>
        </p:txBody>
      </p:sp>
      <p:sp>
        <p:nvSpPr>
          <p:cNvPr id="4" name="Title 3">
            <a:extLst>
              <a:ext uri="{FF2B5EF4-FFF2-40B4-BE49-F238E27FC236}">
                <a16:creationId xmlns:a16="http://schemas.microsoft.com/office/drawing/2014/main" id="{AC05730C-16DF-426C-A2CD-16115FE937D6}"/>
              </a:ext>
            </a:extLst>
          </p:cNvPr>
          <p:cNvSpPr>
            <a:spLocks noGrp="1"/>
          </p:cNvSpPr>
          <p:nvPr>
            <p:ph type="title"/>
          </p:nvPr>
        </p:nvSpPr>
        <p:spPr/>
        <p:txBody>
          <a:bodyPr/>
          <a:lstStyle/>
          <a:p>
            <a:r>
              <a:rPr lang="lv-LV" dirty="0"/>
              <a:t>Kontakti</a:t>
            </a:r>
            <a:endParaRPr lang="en-GB" dirty="0"/>
          </a:p>
        </p:txBody>
      </p:sp>
    </p:spTree>
    <p:extLst>
      <p:ext uri="{BB962C8B-B14F-4D97-AF65-F5344CB8AC3E}">
        <p14:creationId xmlns:p14="http://schemas.microsoft.com/office/powerpoint/2010/main" val="979657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89F4E18-BC00-4205-A494-4B01F293F3F0}"/>
              </a:ext>
            </a:extLst>
          </p:cNvPr>
          <p:cNvSpPr>
            <a:spLocks noGrp="1"/>
          </p:cNvSpPr>
          <p:nvPr>
            <p:ph type="body" sz="quarter" idx="12"/>
          </p:nvPr>
        </p:nvSpPr>
        <p:spPr/>
        <p:txBody>
          <a:bodyPr/>
          <a:lstStyle/>
          <a:p>
            <a:r>
              <a:rPr lang="lv-LV" noProof="0" dirty="0"/>
              <a:t>Paldies!</a:t>
            </a:r>
          </a:p>
        </p:txBody>
      </p:sp>
    </p:spTree>
    <p:extLst>
      <p:ext uri="{BB962C8B-B14F-4D97-AF65-F5344CB8AC3E}">
        <p14:creationId xmlns:p14="http://schemas.microsoft.com/office/powerpoint/2010/main" val="724095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p:txBody>
          <a:bodyPr/>
          <a:lstStyle/>
          <a:p>
            <a:r>
              <a:rPr lang="lv-LV" dirty="0"/>
              <a:t>Vienotas definīcijas nav</a:t>
            </a:r>
          </a:p>
          <a:p>
            <a:r>
              <a:rPr lang="lv-LV" dirty="0"/>
              <a:t>Psiholoģiskais terors, kam izšķir divus veidus</a:t>
            </a:r>
          </a:p>
          <a:p>
            <a:pPr lvl="1"/>
            <a:r>
              <a:rPr lang="lv-LV" dirty="0" err="1"/>
              <a:t>Mobings</a:t>
            </a:r>
            <a:r>
              <a:rPr lang="lv-LV" dirty="0"/>
              <a:t> (</a:t>
            </a:r>
            <a:r>
              <a:rPr lang="lv-LV" i="1" dirty="0" err="1"/>
              <a:t>mobbing</a:t>
            </a:r>
            <a:r>
              <a:rPr lang="lv-LV" dirty="0"/>
              <a:t>) – darbinieku terors pret citu darbinieku (grupu)</a:t>
            </a:r>
          </a:p>
          <a:p>
            <a:pPr lvl="1"/>
            <a:r>
              <a:rPr lang="lv-LV" dirty="0" err="1"/>
              <a:t>Bosings</a:t>
            </a:r>
            <a:r>
              <a:rPr lang="lv-LV" dirty="0"/>
              <a:t> (</a:t>
            </a:r>
            <a:r>
              <a:rPr lang="lv-LV" i="1" dirty="0" err="1"/>
              <a:t>bashing</a:t>
            </a:r>
            <a:r>
              <a:rPr lang="lv-LV" dirty="0"/>
              <a:t>) – darba devēja terors pret darbinieku (grupu)</a:t>
            </a:r>
          </a:p>
          <a:p>
            <a:pPr marL="0" indent="0">
              <a:buNone/>
            </a:pPr>
            <a:endParaRPr lang="lv-LV" dirty="0"/>
          </a:p>
          <a:p>
            <a:r>
              <a:rPr lang="lv-LV" dirty="0"/>
              <a:t>Tipiskākās iezīmes: rīcība ir atkārtota, notiek ilgākā laika posmā, pazemo konkrētu darbinieku (grupu)</a:t>
            </a:r>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a:xfrm>
            <a:off x="838800" y="522071"/>
            <a:ext cx="10515600" cy="954000"/>
          </a:xfrm>
        </p:spPr>
        <p:txBody>
          <a:bodyPr/>
          <a:lstStyle/>
          <a:p>
            <a:r>
              <a:rPr lang="lv-LV" dirty="0"/>
              <a:t>Definīcijas I</a:t>
            </a:r>
          </a:p>
        </p:txBody>
      </p:sp>
    </p:spTree>
    <p:extLst>
      <p:ext uri="{BB962C8B-B14F-4D97-AF65-F5344CB8AC3E}">
        <p14:creationId xmlns:p14="http://schemas.microsoft.com/office/powerpoint/2010/main" val="1846757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p:txBody>
          <a:bodyPr/>
          <a:lstStyle/>
          <a:p>
            <a:r>
              <a:rPr lang="lv-LV" dirty="0" err="1"/>
              <a:t>Mobinga</a:t>
            </a:r>
            <a:r>
              <a:rPr lang="lv-LV" dirty="0"/>
              <a:t> izpausmes:</a:t>
            </a:r>
          </a:p>
          <a:p>
            <a:endParaRPr lang="lv-LV" dirty="0"/>
          </a:p>
          <a:p>
            <a:pPr lvl="1"/>
            <a:r>
              <a:rPr lang="lv-LV" sz="2200" dirty="0"/>
              <a:t>Ierobežo pašizpausmi</a:t>
            </a:r>
          </a:p>
          <a:p>
            <a:pPr lvl="1"/>
            <a:r>
              <a:rPr lang="lv-LV" sz="2200" dirty="0"/>
              <a:t>Ietekmē sociālās attiecības</a:t>
            </a:r>
          </a:p>
          <a:p>
            <a:pPr lvl="1"/>
            <a:r>
              <a:rPr lang="lv-LV" sz="2200" dirty="0"/>
              <a:t>Aizskar sociālo reputāciju</a:t>
            </a:r>
          </a:p>
          <a:p>
            <a:pPr lvl="1"/>
            <a:r>
              <a:rPr lang="lv-LV" sz="2200" dirty="0"/>
              <a:t>Ietekmē darba un dzīves kvalitāti</a:t>
            </a:r>
          </a:p>
          <a:p>
            <a:pPr lvl="1"/>
            <a:r>
              <a:rPr lang="lv-LV" sz="2200" dirty="0"/>
              <a:t>Fiziska aizskaršana</a:t>
            </a:r>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a:xfrm>
            <a:off x="838800" y="522071"/>
            <a:ext cx="10515600" cy="954000"/>
          </a:xfrm>
        </p:spPr>
        <p:txBody>
          <a:bodyPr/>
          <a:lstStyle/>
          <a:p>
            <a:r>
              <a:rPr lang="lv-LV" dirty="0"/>
              <a:t>Definīcijas II</a:t>
            </a:r>
          </a:p>
        </p:txBody>
      </p:sp>
    </p:spTree>
    <p:extLst>
      <p:ext uri="{BB962C8B-B14F-4D97-AF65-F5344CB8AC3E}">
        <p14:creationId xmlns:p14="http://schemas.microsoft.com/office/powerpoint/2010/main" val="717810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a:xfrm>
            <a:off x="838200" y="1494000"/>
            <a:ext cx="4017301" cy="4640100"/>
          </a:xfrm>
        </p:spPr>
        <p:txBody>
          <a:bodyPr/>
          <a:lstStyle/>
          <a:p>
            <a:r>
              <a:rPr lang="lv-LV" dirty="0"/>
              <a:t>Mobingu un </a:t>
            </a:r>
            <a:r>
              <a:rPr lang="lv-LV" dirty="0" err="1"/>
              <a:t>bosingu</a:t>
            </a:r>
            <a:r>
              <a:rPr lang="lv-LV" dirty="0"/>
              <a:t> īstenojošās personas (personu grupas) attieksme pret upuri pati par sevi var nebūt prettiesiska</a:t>
            </a:r>
          </a:p>
          <a:p>
            <a:endParaRPr lang="lv-LV" dirty="0"/>
          </a:p>
          <a:p>
            <a:r>
              <a:rPr lang="lv-LV" dirty="0"/>
              <a:t>Prettiesisks ir šo darbību mērķis padarīt upura atrašanos konkrētajā vietā par neciešamu</a:t>
            </a:r>
          </a:p>
          <a:p>
            <a:endParaRPr lang="lv-LV" dirty="0"/>
          </a:p>
          <a:p>
            <a:pPr marL="0" indent="0">
              <a:buNone/>
            </a:pPr>
            <a:endParaRPr lang="lv-LV" dirty="0"/>
          </a:p>
        </p:txBody>
      </p:sp>
      <p:pic>
        <p:nvPicPr>
          <p:cNvPr id="4" name="Picture 3">
            <a:extLst>
              <a:ext uri="{FF2B5EF4-FFF2-40B4-BE49-F238E27FC236}">
                <a16:creationId xmlns:a16="http://schemas.microsoft.com/office/drawing/2014/main" id="{809D1323-4628-4073-932B-189D9C828C91}"/>
              </a:ext>
            </a:extLst>
          </p:cNvPr>
          <p:cNvPicPr>
            <a:picLocks noChangeAspect="1"/>
          </p:cNvPicPr>
          <p:nvPr/>
        </p:nvPicPr>
        <p:blipFill>
          <a:blip r:embed="rId3"/>
          <a:stretch>
            <a:fillRect/>
          </a:stretch>
        </p:blipFill>
        <p:spPr>
          <a:xfrm>
            <a:off x="4581345" y="533535"/>
            <a:ext cx="7610655" cy="6025697"/>
          </a:xfrm>
          <a:prstGeom prst="rect">
            <a:avLst/>
          </a:prstGeom>
        </p:spPr>
      </p:pic>
      <p:sp>
        <p:nvSpPr>
          <p:cNvPr id="6" name="Title 5">
            <a:extLst>
              <a:ext uri="{FF2B5EF4-FFF2-40B4-BE49-F238E27FC236}">
                <a16:creationId xmlns:a16="http://schemas.microsoft.com/office/drawing/2014/main" id="{1284E94A-5BF1-4196-ACE4-9DBA715A560A}"/>
              </a:ext>
            </a:extLst>
          </p:cNvPr>
          <p:cNvSpPr>
            <a:spLocks noGrp="1"/>
          </p:cNvSpPr>
          <p:nvPr>
            <p:ph type="title"/>
          </p:nvPr>
        </p:nvSpPr>
        <p:spPr/>
        <p:txBody>
          <a:bodyPr/>
          <a:lstStyle/>
          <a:p>
            <a:endParaRPr lang="lv-LV"/>
          </a:p>
        </p:txBody>
      </p:sp>
    </p:spTree>
    <p:extLst>
      <p:ext uri="{BB962C8B-B14F-4D97-AF65-F5344CB8AC3E}">
        <p14:creationId xmlns:p14="http://schemas.microsoft.com/office/powerpoint/2010/main" val="1636896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a:xfrm>
            <a:off x="838200" y="1620000"/>
            <a:ext cx="2918012" cy="4514100"/>
          </a:xfrm>
        </p:spPr>
        <p:txBody>
          <a:bodyPr/>
          <a:lstStyle/>
          <a:p>
            <a:r>
              <a:rPr lang="lv-LV" dirty="0"/>
              <a:t>Vai mobings ir vienlaikus personas aizskaršana (</a:t>
            </a:r>
            <a:r>
              <a:rPr lang="lv-LV" i="1" dirty="0" err="1"/>
              <a:t>harassment</a:t>
            </a:r>
            <a:r>
              <a:rPr lang="lv-LV" dirty="0"/>
              <a:t>)?</a:t>
            </a:r>
          </a:p>
          <a:p>
            <a:endParaRPr lang="lv-LV" dirty="0"/>
          </a:p>
        </p:txBody>
      </p:sp>
      <p:pic>
        <p:nvPicPr>
          <p:cNvPr id="4" name="Attēls 3">
            <a:extLst>
              <a:ext uri="{FF2B5EF4-FFF2-40B4-BE49-F238E27FC236}">
                <a16:creationId xmlns:a16="http://schemas.microsoft.com/office/drawing/2014/main" id="{4C769B56-D93F-4122-84D7-33D64C39F82B}"/>
              </a:ext>
            </a:extLst>
          </p:cNvPr>
          <p:cNvPicPr>
            <a:picLocks noChangeAspect="1"/>
          </p:cNvPicPr>
          <p:nvPr/>
        </p:nvPicPr>
        <p:blipFill>
          <a:blip r:embed="rId3"/>
          <a:stretch>
            <a:fillRect/>
          </a:stretch>
        </p:blipFill>
        <p:spPr>
          <a:xfrm>
            <a:off x="3772172" y="9006"/>
            <a:ext cx="7451640" cy="6666711"/>
          </a:xfrm>
          <a:prstGeom prst="rect">
            <a:avLst/>
          </a:prstGeom>
        </p:spPr>
      </p:pic>
    </p:spTree>
    <p:extLst>
      <p:ext uri="{BB962C8B-B14F-4D97-AF65-F5344CB8AC3E}">
        <p14:creationId xmlns:p14="http://schemas.microsoft.com/office/powerpoint/2010/main" val="606264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p:txBody>
          <a:bodyPr/>
          <a:lstStyle/>
          <a:p>
            <a:pPr lvl="0"/>
            <a:r>
              <a:rPr lang="lv-LV" dirty="0"/>
              <a:t>Ikvienam ir tiesības uz brīvību un personas neaizskaramību</a:t>
            </a:r>
          </a:p>
          <a:p>
            <a:pPr marL="0" lvl="0" indent="0">
              <a:buNone/>
            </a:pPr>
            <a:r>
              <a:rPr lang="lv-LV" dirty="0"/>
              <a:t>   (Satversmes 94. pants)</a:t>
            </a:r>
          </a:p>
          <a:p>
            <a:pPr lvl="0"/>
            <a:endParaRPr lang="lv-LV" dirty="0"/>
          </a:p>
          <a:p>
            <a:pPr lvl="0"/>
            <a:r>
              <a:rPr lang="lv-LV" dirty="0">
                <a:solidFill>
                  <a:srgbClr val="414142"/>
                </a:solidFill>
                <a:latin typeface="Arial" panose="020B0604020202020204" pitchFamily="34" charset="0"/>
              </a:rPr>
              <a:t>Ikvienam ir vienlīdzīgas tiesības uz darbu, taisnīgiem, drošiem un veselībai nekaitīgiem darba apstākļiem, kā arī uz taisnīgu darba samaksu</a:t>
            </a:r>
          </a:p>
          <a:p>
            <a:pPr marL="0" lvl="0" indent="0">
              <a:buNone/>
            </a:pPr>
            <a:r>
              <a:rPr lang="lv-LV" dirty="0">
                <a:solidFill>
                  <a:srgbClr val="414142"/>
                </a:solidFill>
                <a:latin typeface="Arial" panose="020B0604020202020204" pitchFamily="34" charset="0"/>
              </a:rPr>
              <a:t>   (Darba likuma 7. panta pirmā daļa)</a:t>
            </a:r>
          </a:p>
          <a:p>
            <a:pPr lvl="0"/>
            <a:endParaRPr lang="lv-LV" dirty="0"/>
          </a:p>
          <a:p>
            <a:pPr lvl="0"/>
            <a:r>
              <a:rPr lang="lv-LV" dirty="0"/>
              <a:t>Darba devēja pienākums ir nodrošināt taisnīgus, drošus un veselībai nekaitīgus darba apstākļus</a:t>
            </a:r>
          </a:p>
          <a:p>
            <a:pPr marL="0" lvl="0" indent="0">
              <a:buNone/>
            </a:pPr>
            <a:r>
              <a:rPr lang="lv-LV" dirty="0"/>
              <a:t>   (Darba likuma 28. panta otrā daļa)</a:t>
            </a:r>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a:xfrm>
            <a:off x="838800" y="522071"/>
            <a:ext cx="10515600" cy="954000"/>
          </a:xfrm>
        </p:spPr>
        <p:txBody>
          <a:bodyPr/>
          <a:lstStyle/>
          <a:p>
            <a:r>
              <a:rPr lang="lv-LV" dirty="0"/>
              <a:t>Tiesiskais regulējums – vispārīgi</a:t>
            </a:r>
          </a:p>
        </p:txBody>
      </p:sp>
    </p:spTree>
    <p:extLst>
      <p:ext uri="{BB962C8B-B14F-4D97-AF65-F5344CB8AC3E}">
        <p14:creationId xmlns:p14="http://schemas.microsoft.com/office/powerpoint/2010/main" val="243844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p:txBody>
          <a:bodyPr/>
          <a:lstStyle/>
          <a:p>
            <a:pPr lvl="0"/>
            <a:r>
              <a:rPr lang="lv-LV" dirty="0"/>
              <a:t>Darbiniekam ir tiesības savu aizskarto tiesību aizsardzības nolūkā iesniegt sūdzību uzņēmumā attiecīgi pilnvarotai personai</a:t>
            </a:r>
          </a:p>
          <a:p>
            <a:pPr lvl="0"/>
            <a:r>
              <a:rPr lang="lv-LV" dirty="0"/>
              <a:t>Tiesības iesniegt sūdzību ir arī darbinieku pārstāvjiem</a:t>
            </a:r>
          </a:p>
          <a:p>
            <a:pPr lvl="0"/>
            <a:r>
              <a:rPr lang="lv-LV" dirty="0"/>
              <a:t>Sūdzība izskatāma un atbilde sniedzama ne vēlāk kā septiņu dienu laikā pēc sūdzības saņemšanas</a:t>
            </a:r>
          </a:p>
          <a:p>
            <a:pPr lvl="0"/>
            <a:r>
              <a:rPr lang="lv-LV" dirty="0"/>
              <a:t>Aizliegts darbiniekam radīt jebkādas negatīvas sekas sakarā ar šādas sūdzības iesniegšanu</a:t>
            </a:r>
          </a:p>
          <a:p>
            <a:pPr marL="0" lvl="0" indent="0">
              <a:buNone/>
            </a:pPr>
            <a:r>
              <a:rPr lang="lv-LV" dirty="0"/>
              <a:t>   (Darba likuma 94. pants)</a:t>
            </a:r>
          </a:p>
        </p:txBody>
      </p:sp>
      <p:sp>
        <p:nvSpPr>
          <p:cNvPr id="3" name="Title 2">
            <a:extLst>
              <a:ext uri="{FF2B5EF4-FFF2-40B4-BE49-F238E27FC236}">
                <a16:creationId xmlns:a16="http://schemas.microsoft.com/office/drawing/2014/main" id="{85D3E025-E74E-4261-BE4F-654E3CAEB901}"/>
              </a:ext>
            </a:extLst>
          </p:cNvPr>
          <p:cNvSpPr>
            <a:spLocks noGrp="1"/>
          </p:cNvSpPr>
          <p:nvPr>
            <p:ph type="title"/>
          </p:nvPr>
        </p:nvSpPr>
        <p:spPr>
          <a:xfrm>
            <a:off x="838800" y="522071"/>
            <a:ext cx="10515600" cy="954000"/>
          </a:xfrm>
        </p:spPr>
        <p:txBody>
          <a:bodyPr/>
          <a:lstStyle/>
          <a:p>
            <a:r>
              <a:rPr lang="lv-LV" dirty="0"/>
              <a:t>Tiesiskais regulējums – darbinieka tiesības aizskāruma gadījumā </a:t>
            </a:r>
          </a:p>
        </p:txBody>
      </p:sp>
    </p:spTree>
    <p:extLst>
      <p:ext uri="{BB962C8B-B14F-4D97-AF65-F5344CB8AC3E}">
        <p14:creationId xmlns:p14="http://schemas.microsoft.com/office/powerpoint/2010/main" val="251715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0CA52A-6255-4DB6-86E0-2E58A36E3D89}"/>
              </a:ext>
            </a:extLst>
          </p:cNvPr>
          <p:cNvSpPr>
            <a:spLocks noGrp="1"/>
          </p:cNvSpPr>
          <p:nvPr>
            <p:ph idx="1"/>
          </p:nvPr>
        </p:nvSpPr>
        <p:spPr>
          <a:xfrm>
            <a:off x="4235280" y="3362698"/>
            <a:ext cx="7118519" cy="2771402"/>
          </a:xfrm>
        </p:spPr>
        <p:txBody>
          <a:bodyPr/>
          <a:lstStyle/>
          <a:p>
            <a:endParaRPr lang="lv-LV" dirty="0"/>
          </a:p>
          <a:p>
            <a:pPr marL="0" indent="0">
              <a:buNone/>
            </a:pPr>
            <a:endParaRPr lang="lv-LV" dirty="0"/>
          </a:p>
        </p:txBody>
      </p:sp>
      <p:pic>
        <p:nvPicPr>
          <p:cNvPr id="1026" name="Picture 2" descr="AttÄlu rezultÄti vaicÄjumam âi 'm right there in the room cartoonâ">
            <a:extLst>
              <a:ext uri="{FF2B5EF4-FFF2-40B4-BE49-F238E27FC236}">
                <a16:creationId xmlns:a16="http://schemas.microsoft.com/office/drawing/2014/main" id="{AA6481BB-CBE5-4F50-BEA5-E0B689AED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906" y="345279"/>
            <a:ext cx="7673787" cy="6412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870366"/>
      </p:ext>
    </p:extLst>
  </p:cSld>
  <p:clrMapOvr>
    <a:masterClrMapping/>
  </p:clrMapOvr>
</p:sld>
</file>

<file path=ppt/theme/theme1.xml><?xml version="1.0" encoding="utf-8"?>
<a:theme xmlns:a="http://schemas.openxmlformats.org/drawingml/2006/main" name="Cover">
  <a:themeElements>
    <a:clrScheme name="Cobalt">
      <a:dk1>
        <a:srgbClr val="004899"/>
      </a:dk1>
      <a:lt1>
        <a:srgbClr val="FFFFFF"/>
      </a:lt1>
      <a:dk2>
        <a:srgbClr val="004899"/>
      </a:dk2>
      <a:lt2>
        <a:srgbClr val="E8EBF6"/>
      </a:lt2>
      <a:accent1>
        <a:srgbClr val="9E8764"/>
      </a:accent1>
      <a:accent2>
        <a:srgbClr val="3E73B7"/>
      </a:accent2>
      <a:accent3>
        <a:srgbClr val="505050"/>
      </a:accent3>
      <a:accent4>
        <a:srgbClr val="879ED0"/>
      </a:accent4>
      <a:accent5>
        <a:srgbClr val="C20043"/>
      </a:accent5>
      <a:accent6>
        <a:srgbClr val="1255A0"/>
      </a:accent6>
      <a:hlink>
        <a:srgbClr val="4389C9"/>
      </a:hlink>
      <a:folHlink>
        <a:srgbClr val="4389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esentation5" id="{431715B1-7800-4F98-81AA-1B39B86B7497}" vid="{0188241C-ECBA-4DF5-B931-259654FBDC8A}"/>
    </a:ext>
  </a:extLst>
</a:theme>
</file>

<file path=ppt/theme/theme10.xml><?xml version="1.0" encoding="utf-8"?>
<a:theme xmlns:a="http://schemas.openxmlformats.org/drawingml/2006/main" name="8_About Cobalt">
  <a:themeElements>
    <a:clrScheme name="Cobalt">
      <a:dk1>
        <a:srgbClr val="004899"/>
      </a:dk1>
      <a:lt1>
        <a:srgbClr val="FFFFFF"/>
      </a:lt1>
      <a:dk2>
        <a:srgbClr val="004899"/>
      </a:dk2>
      <a:lt2>
        <a:srgbClr val="E8EBF6"/>
      </a:lt2>
      <a:accent1>
        <a:srgbClr val="9E8764"/>
      </a:accent1>
      <a:accent2>
        <a:srgbClr val="3E73B7"/>
      </a:accent2>
      <a:accent3>
        <a:srgbClr val="505050"/>
      </a:accent3>
      <a:accent4>
        <a:srgbClr val="879ED0"/>
      </a:accent4>
      <a:accent5>
        <a:srgbClr val="C20043"/>
      </a:accent5>
      <a:accent6>
        <a:srgbClr val="1255A0"/>
      </a:accent6>
      <a:hlink>
        <a:srgbClr val="4389C9"/>
      </a:hlink>
      <a:folHlink>
        <a:srgbClr val="4389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31715B1-7800-4F98-81AA-1B39B86B7497}" vid="{155E9CBF-4BD9-4CF7-AE96-A030431791A1}"/>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urce slide">
  <a:themeElements>
    <a:clrScheme name="Cobalt">
      <a:dk1>
        <a:srgbClr val="004899"/>
      </a:dk1>
      <a:lt1>
        <a:srgbClr val="FFFFFF"/>
      </a:lt1>
      <a:dk2>
        <a:srgbClr val="004899"/>
      </a:dk2>
      <a:lt2>
        <a:srgbClr val="E8EBF6"/>
      </a:lt2>
      <a:accent1>
        <a:srgbClr val="9E8764"/>
      </a:accent1>
      <a:accent2>
        <a:srgbClr val="3E73B7"/>
      </a:accent2>
      <a:accent3>
        <a:srgbClr val="505050"/>
      </a:accent3>
      <a:accent4>
        <a:srgbClr val="879ED0"/>
      </a:accent4>
      <a:accent5>
        <a:srgbClr val="C20043"/>
      </a:accent5>
      <a:accent6>
        <a:srgbClr val="1255A0"/>
      </a:accent6>
      <a:hlink>
        <a:srgbClr val="4389C9"/>
      </a:hlink>
      <a:folHlink>
        <a:srgbClr val="4389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esentation5" id="{431715B1-7800-4F98-81AA-1B39B86B7497}" vid="{093C5BD9-41D7-4969-9540-348CEB5C6DE9}"/>
    </a:ext>
  </a:extLst>
</a:theme>
</file>

<file path=ppt/theme/theme3.xml><?xml version="1.0" encoding="utf-8"?>
<a:theme xmlns:a="http://schemas.openxmlformats.org/drawingml/2006/main" name="About Cobalt">
  <a:themeElements>
    <a:clrScheme name="Cobalt">
      <a:dk1>
        <a:srgbClr val="004899"/>
      </a:dk1>
      <a:lt1>
        <a:srgbClr val="FFFFFF"/>
      </a:lt1>
      <a:dk2>
        <a:srgbClr val="004899"/>
      </a:dk2>
      <a:lt2>
        <a:srgbClr val="E8EBF6"/>
      </a:lt2>
      <a:accent1>
        <a:srgbClr val="9E8764"/>
      </a:accent1>
      <a:accent2>
        <a:srgbClr val="3E73B7"/>
      </a:accent2>
      <a:accent3>
        <a:srgbClr val="505050"/>
      </a:accent3>
      <a:accent4>
        <a:srgbClr val="879ED0"/>
      </a:accent4>
      <a:accent5>
        <a:srgbClr val="C20043"/>
      </a:accent5>
      <a:accent6>
        <a:srgbClr val="1255A0"/>
      </a:accent6>
      <a:hlink>
        <a:srgbClr val="4389C9"/>
      </a:hlink>
      <a:folHlink>
        <a:srgbClr val="4389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31715B1-7800-4F98-81AA-1B39B86B7497}" vid="{155E9CBF-4BD9-4CF7-AE96-A030431791A1}"/>
    </a:ext>
  </a:extLst>
</a:theme>
</file>

<file path=ppt/theme/theme4.xml><?xml version="1.0" encoding="utf-8"?>
<a:theme xmlns:a="http://schemas.openxmlformats.org/drawingml/2006/main" name="Presentations">
  <a:themeElements>
    <a:clrScheme name="Cobalt">
      <a:dk1>
        <a:srgbClr val="004899"/>
      </a:dk1>
      <a:lt1>
        <a:srgbClr val="FFFFFF"/>
      </a:lt1>
      <a:dk2>
        <a:srgbClr val="004899"/>
      </a:dk2>
      <a:lt2>
        <a:srgbClr val="E8EBF6"/>
      </a:lt2>
      <a:accent1>
        <a:srgbClr val="9E8764"/>
      </a:accent1>
      <a:accent2>
        <a:srgbClr val="3E73B7"/>
      </a:accent2>
      <a:accent3>
        <a:srgbClr val="505050"/>
      </a:accent3>
      <a:accent4>
        <a:srgbClr val="879ED0"/>
      </a:accent4>
      <a:accent5>
        <a:srgbClr val="C20043"/>
      </a:accent5>
      <a:accent6>
        <a:srgbClr val="1255A0"/>
      </a:accent6>
      <a:hlink>
        <a:srgbClr val="4389C9"/>
      </a:hlink>
      <a:folHlink>
        <a:srgbClr val="4389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31715B1-7800-4F98-81AA-1B39B86B7497}" vid="{28ECA986-4CCA-4435-A093-742F35F0F692}"/>
    </a:ext>
  </a:extLst>
</a:theme>
</file>

<file path=ppt/theme/theme5.xml><?xml version="1.0" encoding="utf-8"?>
<a:theme xmlns:a="http://schemas.openxmlformats.org/drawingml/2006/main" name="End slides">
  <a:themeElements>
    <a:clrScheme name="Cobalt">
      <a:dk1>
        <a:srgbClr val="004899"/>
      </a:dk1>
      <a:lt1>
        <a:srgbClr val="FFFFFF"/>
      </a:lt1>
      <a:dk2>
        <a:srgbClr val="004899"/>
      </a:dk2>
      <a:lt2>
        <a:srgbClr val="E8EBF6"/>
      </a:lt2>
      <a:accent1>
        <a:srgbClr val="9E8764"/>
      </a:accent1>
      <a:accent2>
        <a:srgbClr val="3E73B7"/>
      </a:accent2>
      <a:accent3>
        <a:srgbClr val="505050"/>
      </a:accent3>
      <a:accent4>
        <a:srgbClr val="879ED0"/>
      </a:accent4>
      <a:accent5>
        <a:srgbClr val="C20043"/>
      </a:accent5>
      <a:accent6>
        <a:srgbClr val="1255A0"/>
      </a:accent6>
      <a:hlink>
        <a:srgbClr val="4389C9"/>
      </a:hlink>
      <a:folHlink>
        <a:srgbClr val="4389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31715B1-7800-4F98-81AA-1B39B86B7497}" vid="{D0A9112F-84E1-46C4-B095-B839D05889FA}"/>
    </a:ext>
  </a:extLst>
</a:theme>
</file>

<file path=ppt/theme/theme6.xml><?xml version="1.0" encoding="utf-8"?>
<a:theme xmlns:a="http://schemas.openxmlformats.org/drawingml/2006/main" name="1_About Cobalt">
  <a:themeElements>
    <a:clrScheme name="Cobalt">
      <a:dk1>
        <a:srgbClr val="004899"/>
      </a:dk1>
      <a:lt1>
        <a:srgbClr val="FFFFFF"/>
      </a:lt1>
      <a:dk2>
        <a:srgbClr val="004899"/>
      </a:dk2>
      <a:lt2>
        <a:srgbClr val="E8EBF6"/>
      </a:lt2>
      <a:accent1>
        <a:srgbClr val="9E8764"/>
      </a:accent1>
      <a:accent2>
        <a:srgbClr val="3E73B7"/>
      </a:accent2>
      <a:accent3>
        <a:srgbClr val="505050"/>
      </a:accent3>
      <a:accent4>
        <a:srgbClr val="879ED0"/>
      </a:accent4>
      <a:accent5>
        <a:srgbClr val="C20043"/>
      </a:accent5>
      <a:accent6>
        <a:srgbClr val="1255A0"/>
      </a:accent6>
      <a:hlink>
        <a:srgbClr val="4389C9"/>
      </a:hlink>
      <a:folHlink>
        <a:srgbClr val="4389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31715B1-7800-4F98-81AA-1B39B86B7497}" vid="{155E9CBF-4BD9-4CF7-AE96-A030431791A1}"/>
    </a:ext>
  </a:extLst>
</a:theme>
</file>

<file path=ppt/theme/theme7.xml><?xml version="1.0" encoding="utf-8"?>
<a:theme xmlns:a="http://schemas.openxmlformats.org/drawingml/2006/main" name="Cover headline">
  <a:themeElements>
    <a:clrScheme name="Cobalt">
      <a:dk1>
        <a:srgbClr val="004899"/>
      </a:dk1>
      <a:lt1>
        <a:srgbClr val="FFFFFF"/>
      </a:lt1>
      <a:dk2>
        <a:srgbClr val="004899"/>
      </a:dk2>
      <a:lt2>
        <a:srgbClr val="E8EBF6"/>
      </a:lt2>
      <a:accent1>
        <a:srgbClr val="9E8764"/>
      </a:accent1>
      <a:accent2>
        <a:srgbClr val="3E73B7"/>
      </a:accent2>
      <a:accent3>
        <a:srgbClr val="505050"/>
      </a:accent3>
      <a:accent4>
        <a:srgbClr val="879ED0"/>
      </a:accent4>
      <a:accent5>
        <a:srgbClr val="C20043"/>
      </a:accent5>
      <a:accent6>
        <a:srgbClr val="1255A0"/>
      </a:accent6>
      <a:hlink>
        <a:srgbClr val="4389C9"/>
      </a:hlink>
      <a:folHlink>
        <a:srgbClr val="4389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31715B1-7800-4F98-81AA-1B39B86B7497}" vid="{2C2B1194-9AD1-41AC-B173-C895305F8D57}"/>
    </a:ext>
  </a:extLst>
</a:theme>
</file>

<file path=ppt/theme/theme8.xml><?xml version="1.0" encoding="utf-8"?>
<a:theme xmlns:a="http://schemas.openxmlformats.org/drawingml/2006/main" name="5_Source slide">
  <a:themeElements>
    <a:clrScheme name="Cobalt">
      <a:dk1>
        <a:srgbClr val="004899"/>
      </a:dk1>
      <a:lt1>
        <a:srgbClr val="FFFFFF"/>
      </a:lt1>
      <a:dk2>
        <a:srgbClr val="004899"/>
      </a:dk2>
      <a:lt2>
        <a:srgbClr val="E8EBF6"/>
      </a:lt2>
      <a:accent1>
        <a:srgbClr val="9E8764"/>
      </a:accent1>
      <a:accent2>
        <a:srgbClr val="3E73B7"/>
      </a:accent2>
      <a:accent3>
        <a:srgbClr val="505050"/>
      </a:accent3>
      <a:accent4>
        <a:srgbClr val="879ED0"/>
      </a:accent4>
      <a:accent5>
        <a:srgbClr val="C20043"/>
      </a:accent5>
      <a:accent6>
        <a:srgbClr val="1255A0"/>
      </a:accent6>
      <a:hlink>
        <a:srgbClr val="4389C9"/>
      </a:hlink>
      <a:folHlink>
        <a:srgbClr val="4389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esentation5" id="{431715B1-7800-4F98-81AA-1B39B86B7497}" vid="{093C5BD9-41D7-4969-9540-348CEB5C6DE9}"/>
    </a:ext>
  </a:extLst>
</a:theme>
</file>

<file path=ppt/theme/theme9.xml><?xml version="1.0" encoding="utf-8"?>
<a:theme xmlns:a="http://schemas.openxmlformats.org/drawingml/2006/main" name="5_End slides">
  <a:themeElements>
    <a:clrScheme name="Cobalt">
      <a:dk1>
        <a:srgbClr val="004899"/>
      </a:dk1>
      <a:lt1>
        <a:srgbClr val="FFFFFF"/>
      </a:lt1>
      <a:dk2>
        <a:srgbClr val="004899"/>
      </a:dk2>
      <a:lt2>
        <a:srgbClr val="E8EBF6"/>
      </a:lt2>
      <a:accent1>
        <a:srgbClr val="9E8764"/>
      </a:accent1>
      <a:accent2>
        <a:srgbClr val="3E73B7"/>
      </a:accent2>
      <a:accent3>
        <a:srgbClr val="505050"/>
      </a:accent3>
      <a:accent4>
        <a:srgbClr val="879ED0"/>
      </a:accent4>
      <a:accent5>
        <a:srgbClr val="C20043"/>
      </a:accent5>
      <a:accent6>
        <a:srgbClr val="1255A0"/>
      </a:accent6>
      <a:hlink>
        <a:srgbClr val="4389C9"/>
      </a:hlink>
      <a:folHlink>
        <a:srgbClr val="4389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31715B1-7800-4F98-81AA-1B39B86B7497}" vid="{D0A9112F-84E1-46C4-B095-B839D05889F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Edit>DocumentTypeCustomFormCore</Edit>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4BCA235A0AE4327804E9EDFAD6C9D8B006AFF11313AC4FE4685F9D1F6195089FF" ma:contentTypeVersion="0" ma:contentTypeDescription="" ma:contentTypeScope="" ma:versionID="b7ad7042e22fe7ad847d9547da7f43e1">
  <xsd:schema xmlns:xsd="http://www.w3.org/2001/XMLSchema" xmlns:xs="http://www.w3.org/2001/XMLSchema" xmlns:p="http://schemas.microsoft.com/office/2006/metadata/properties" targetNamespace="http://schemas.microsoft.com/office/2006/metadata/properties" ma:root="true" ma:fieldsID="4ced86dcd9e98231d9c41a9f934b77a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D502A-CAE1-4E86-AFFD-20616212E6F1}">
  <ds:schemaRefs>
    <ds:schemaRef ds:uri="http://schemas.microsoft.com/sharepoint/v3/contenttype/forms"/>
  </ds:schemaRefs>
</ds:datastoreItem>
</file>

<file path=customXml/itemProps2.xml><?xml version="1.0" encoding="utf-8"?>
<ds:datastoreItem xmlns:ds="http://schemas.openxmlformats.org/officeDocument/2006/customXml" ds:itemID="{9E1F3230-E9CF-41FA-B1A3-F0DA67A2C5D5}">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0C0BEE4-8A62-4CA0-A5DA-51FBA7C67F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COBALT presentation 2018 03 01</Template>
  <TotalTime>15416</TotalTime>
  <Words>1817</Words>
  <Application>Microsoft Office PowerPoint</Application>
  <PresentationFormat>Platekrāna</PresentationFormat>
  <Paragraphs>131</Paragraphs>
  <Slides>26</Slides>
  <Notes>4</Notes>
  <HiddenSlides>0</HiddenSlides>
  <MMClips>0</MMClips>
  <ScaleCrop>false</ScaleCrop>
  <HeadingPairs>
    <vt:vector size="6" baseType="variant">
      <vt:variant>
        <vt:lpstr>Lietotie fonti</vt:lpstr>
      </vt:variant>
      <vt:variant>
        <vt:i4>5</vt:i4>
      </vt:variant>
      <vt:variant>
        <vt:lpstr>Dizains</vt:lpstr>
      </vt:variant>
      <vt:variant>
        <vt:i4>10</vt:i4>
      </vt:variant>
      <vt:variant>
        <vt:lpstr>Slaidu virsraksti</vt:lpstr>
      </vt:variant>
      <vt:variant>
        <vt:i4>26</vt:i4>
      </vt:variant>
    </vt:vector>
  </HeadingPairs>
  <TitlesOfParts>
    <vt:vector size="41" baseType="lpstr">
      <vt:lpstr>Arial</vt:lpstr>
      <vt:lpstr>Calibri</vt:lpstr>
      <vt:lpstr>Roboto</vt:lpstr>
      <vt:lpstr>Roboto Regular</vt:lpstr>
      <vt:lpstr>Wingdings</vt:lpstr>
      <vt:lpstr>Cover</vt:lpstr>
      <vt:lpstr>Source slide</vt:lpstr>
      <vt:lpstr>About Cobalt</vt:lpstr>
      <vt:lpstr>Presentations</vt:lpstr>
      <vt:lpstr>End slides</vt:lpstr>
      <vt:lpstr>1_About Cobalt</vt:lpstr>
      <vt:lpstr>Cover headline</vt:lpstr>
      <vt:lpstr>5_Source slide</vt:lpstr>
      <vt:lpstr>5_End slides</vt:lpstr>
      <vt:lpstr>8_About Cobalt</vt:lpstr>
      <vt:lpstr>Mobings un bosings darba vietā – teorija un prakse  Toms Šulmanis, partneris, darba tiesību prakses grupas vadītājs Kristīne Patmalniece, vecākā speciāliste, zvērināta advokāte  04.05.2019. </vt:lpstr>
      <vt:lpstr>Teorija</vt:lpstr>
      <vt:lpstr>Definīcijas I</vt:lpstr>
      <vt:lpstr>Definīcijas II</vt:lpstr>
      <vt:lpstr>PowerPoint prezentācija</vt:lpstr>
      <vt:lpstr>PowerPoint prezentācija</vt:lpstr>
      <vt:lpstr>Tiesiskais regulējums – vispārīgi</vt:lpstr>
      <vt:lpstr>Tiesiskais regulējums – darbinieka tiesības aizskāruma gadījumā </vt:lpstr>
      <vt:lpstr>PowerPoint prezentācija</vt:lpstr>
      <vt:lpstr>Tiesiskais regulējums – sekas </vt:lpstr>
      <vt:lpstr>Tiesu prakse</vt:lpstr>
      <vt:lpstr>Mobinga definīcija un morālā kaitējuma prezumpcija (lieta SKC-1267/2017) – faktiskie apstākļi</vt:lpstr>
      <vt:lpstr>Mobinga definīcija un morālā kaitējuma prezumpcija (lieta SKC-1267/2017) – tiesas secinājumi (I)</vt:lpstr>
      <vt:lpstr>Mobinga definīcija un morālā kaitējuma prezumpcija (lieta SKC-1267/2017) – tiesas secinājumi (II)</vt:lpstr>
      <vt:lpstr>Mobinga definīcija un morālā kaitējuma prezumpcija (lieta SKC-1267/2017) – tiesas secinājumi (III)</vt:lpstr>
      <vt:lpstr>Mobinga identificēšana (lieta A42607608) – faktiskie apstākļi</vt:lpstr>
      <vt:lpstr>Mobinga identificēšana (lieta A42607608) – tiesas secinājumi</vt:lpstr>
      <vt:lpstr>Mobings netiek konstatēts (lieta A42979809) – faktiskie apstākļi</vt:lpstr>
      <vt:lpstr>Mobings netiek konstatēts (lieta A42979809) – tiesas secinājumi</vt:lpstr>
      <vt:lpstr>Lietuvas tiesu prakse</vt:lpstr>
      <vt:lpstr>Lieta T‑275/17 Michela Curto pret Eiropas Parlamentu – faktiskie apstākļi</vt:lpstr>
      <vt:lpstr>Lieta T‑275/17 Michela Curto pret Eiropas Parlamentu – tiesas secinājumi (I)</vt:lpstr>
      <vt:lpstr>Lieta T‑275/17 Michela Curto pret Eiropas Parlamentu – tiesas secinājumi (II)</vt:lpstr>
      <vt:lpstr>Praktiski ieteikumi</vt:lpstr>
      <vt:lpstr>Kontakti</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COBALT</dc:creator>
  <cp:lastModifiedBy>COBALT</cp:lastModifiedBy>
  <cp:revision>89</cp:revision>
  <cp:lastPrinted>2018-10-31T16:27:56Z</cp:lastPrinted>
  <dcterms:created xsi:type="dcterms:W3CDTF">2018-03-02T14:29:08Z</dcterms:created>
  <dcterms:modified xsi:type="dcterms:W3CDTF">2019-06-04T04:22:04Z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0x010100D4BCA235A0AE4327804E9EDFAD6C9D8B006AFF11313AC4FE4685F9D1F6195089FF</vt:lpwstr>
  </property>
</Properties>
</file>